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9" r:id="rId4"/>
    <p:sldId id="27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83" r:id="rId19"/>
    <p:sldId id="273" r:id="rId20"/>
    <p:sldId id="274" r:id="rId21"/>
    <p:sldId id="275" r:id="rId22"/>
    <p:sldId id="276" r:id="rId23"/>
    <p:sldId id="277" r:id="rId24"/>
    <p:sldId id="258" r:id="rId25"/>
    <p:sldId id="279" r:id="rId26"/>
    <p:sldId id="280" r:id="rId27"/>
    <p:sldId id="281" r:id="rId28"/>
    <p:sldId id="282"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73" d="100"/>
          <a:sy n="73" d="100"/>
        </p:scale>
        <p:origin x="-144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A1198-9C32-4697-A0C5-565B6BD231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6EB25127-F145-4DD7-B81E-927BE7085C16}">
      <dgm:prSet/>
      <dgm:spPr/>
      <dgm:t>
        <a:bodyPr/>
        <a:lstStyle/>
        <a:p>
          <a:pPr rtl="0"/>
          <a:r>
            <a:rPr lang="nl-NL" dirty="0" smtClean="0"/>
            <a:t>Opvoeden !</a:t>
          </a:r>
          <a:endParaRPr lang="nl-NL" dirty="0"/>
        </a:p>
      </dgm:t>
    </dgm:pt>
    <dgm:pt modelId="{9804ED20-AD01-471E-81A9-F84EBAA7CB1C}" type="parTrans" cxnId="{B4D8BB53-177E-421E-93D4-0ED1C198E578}">
      <dgm:prSet/>
      <dgm:spPr/>
      <dgm:t>
        <a:bodyPr/>
        <a:lstStyle/>
        <a:p>
          <a:endParaRPr lang="nl-NL"/>
        </a:p>
      </dgm:t>
    </dgm:pt>
    <dgm:pt modelId="{4C04B8BE-D79E-4298-B8C2-40FAD495043C}" type="sibTrans" cxnId="{B4D8BB53-177E-421E-93D4-0ED1C198E578}">
      <dgm:prSet/>
      <dgm:spPr/>
      <dgm:t>
        <a:bodyPr/>
        <a:lstStyle/>
        <a:p>
          <a:endParaRPr lang="nl-NL"/>
        </a:p>
      </dgm:t>
    </dgm:pt>
    <dgm:pt modelId="{ABB4A090-D2BF-4D3F-BD82-4F5A209E591E}" type="pres">
      <dgm:prSet presAssocID="{4A5A1198-9C32-4697-A0C5-565B6BD231E9}" presName="diagram" presStyleCnt="0">
        <dgm:presLayoutVars>
          <dgm:dir/>
          <dgm:resizeHandles val="exact"/>
        </dgm:presLayoutVars>
      </dgm:prSet>
      <dgm:spPr/>
      <dgm:t>
        <a:bodyPr/>
        <a:lstStyle/>
        <a:p>
          <a:endParaRPr lang="nl-NL"/>
        </a:p>
      </dgm:t>
    </dgm:pt>
    <dgm:pt modelId="{81DC62A5-DF18-45D2-BD4C-4A45D2B64B44}" type="pres">
      <dgm:prSet presAssocID="{6EB25127-F145-4DD7-B81E-927BE7085C16}" presName="node" presStyleLbl="node1" presStyleIdx="0" presStyleCnt="1" custScaleX="227303" custScaleY="172488">
        <dgm:presLayoutVars>
          <dgm:bulletEnabled val="1"/>
        </dgm:presLayoutVars>
      </dgm:prSet>
      <dgm:spPr/>
      <dgm:t>
        <a:bodyPr/>
        <a:lstStyle/>
        <a:p>
          <a:endParaRPr lang="nl-NL"/>
        </a:p>
      </dgm:t>
    </dgm:pt>
  </dgm:ptLst>
  <dgm:cxnLst>
    <dgm:cxn modelId="{B4D8BB53-177E-421E-93D4-0ED1C198E578}" srcId="{4A5A1198-9C32-4697-A0C5-565B6BD231E9}" destId="{6EB25127-F145-4DD7-B81E-927BE7085C16}" srcOrd="0" destOrd="0" parTransId="{9804ED20-AD01-471E-81A9-F84EBAA7CB1C}" sibTransId="{4C04B8BE-D79E-4298-B8C2-40FAD495043C}"/>
    <dgm:cxn modelId="{DD357011-D323-4509-9F0B-B085D130D477}" type="presOf" srcId="{6EB25127-F145-4DD7-B81E-927BE7085C16}" destId="{81DC62A5-DF18-45D2-BD4C-4A45D2B64B44}" srcOrd="0" destOrd="0" presId="urn:microsoft.com/office/officeart/2005/8/layout/default"/>
    <dgm:cxn modelId="{2CFCCBFF-984E-4DA3-B8EB-8BA988212538}" type="presOf" srcId="{4A5A1198-9C32-4697-A0C5-565B6BD231E9}" destId="{ABB4A090-D2BF-4D3F-BD82-4F5A209E591E}" srcOrd="0" destOrd="0" presId="urn:microsoft.com/office/officeart/2005/8/layout/default"/>
    <dgm:cxn modelId="{7A26D4AB-25C6-4F73-9460-0521C964CECF}" type="presParOf" srcId="{ABB4A090-D2BF-4D3F-BD82-4F5A209E591E}" destId="{81DC62A5-DF18-45D2-BD4C-4A45D2B64B44}" srcOrd="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BF8C17-7F3E-4C2D-82FD-311D392515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52A69708-C0CB-4927-965E-6A80AF65E0D9}">
      <dgm:prSet/>
      <dgm:spPr/>
      <dgm:t>
        <a:bodyPr/>
        <a:lstStyle/>
        <a:p>
          <a:pPr rtl="0"/>
          <a:r>
            <a:rPr lang="nl-NL" dirty="0" smtClean="0"/>
            <a:t>Gevolgen van anti-autoritaire opvoeding</a:t>
          </a:r>
          <a:endParaRPr lang="nl-NL" dirty="0"/>
        </a:p>
      </dgm:t>
    </dgm:pt>
    <dgm:pt modelId="{A89E3476-D474-41C8-97E7-194189BA544F}" type="parTrans" cxnId="{69D8F26B-99F1-4AB3-80A9-E785CC863D90}">
      <dgm:prSet/>
      <dgm:spPr/>
      <dgm:t>
        <a:bodyPr/>
        <a:lstStyle/>
        <a:p>
          <a:endParaRPr lang="nl-NL"/>
        </a:p>
      </dgm:t>
    </dgm:pt>
    <dgm:pt modelId="{7CC4AC8A-CC1B-4CF6-B09C-9D9EA6092820}" type="sibTrans" cxnId="{69D8F26B-99F1-4AB3-80A9-E785CC863D90}">
      <dgm:prSet/>
      <dgm:spPr/>
      <dgm:t>
        <a:bodyPr/>
        <a:lstStyle/>
        <a:p>
          <a:endParaRPr lang="nl-NL"/>
        </a:p>
      </dgm:t>
    </dgm:pt>
    <dgm:pt modelId="{343B50A3-330E-4A32-9C82-8791B14A45E1}" type="pres">
      <dgm:prSet presAssocID="{CEBF8C17-7F3E-4C2D-82FD-311D3925152E}" presName="linear" presStyleCnt="0">
        <dgm:presLayoutVars>
          <dgm:animLvl val="lvl"/>
          <dgm:resizeHandles val="exact"/>
        </dgm:presLayoutVars>
      </dgm:prSet>
      <dgm:spPr/>
      <dgm:t>
        <a:bodyPr/>
        <a:lstStyle/>
        <a:p>
          <a:endParaRPr lang="nl-NL"/>
        </a:p>
      </dgm:t>
    </dgm:pt>
    <dgm:pt modelId="{F3D562C5-D396-49E2-9702-FDB418638A32}" type="pres">
      <dgm:prSet presAssocID="{52A69708-C0CB-4927-965E-6A80AF65E0D9}" presName="parentText" presStyleLbl="node1" presStyleIdx="0" presStyleCnt="1">
        <dgm:presLayoutVars>
          <dgm:chMax val="0"/>
          <dgm:bulletEnabled val="1"/>
        </dgm:presLayoutVars>
      </dgm:prSet>
      <dgm:spPr/>
      <dgm:t>
        <a:bodyPr/>
        <a:lstStyle/>
        <a:p>
          <a:endParaRPr lang="nl-NL"/>
        </a:p>
      </dgm:t>
    </dgm:pt>
  </dgm:ptLst>
  <dgm:cxnLst>
    <dgm:cxn modelId="{69D8F26B-99F1-4AB3-80A9-E785CC863D90}" srcId="{CEBF8C17-7F3E-4C2D-82FD-311D3925152E}" destId="{52A69708-C0CB-4927-965E-6A80AF65E0D9}" srcOrd="0" destOrd="0" parTransId="{A89E3476-D474-41C8-97E7-194189BA544F}" sibTransId="{7CC4AC8A-CC1B-4CF6-B09C-9D9EA6092820}"/>
    <dgm:cxn modelId="{5B35DCFA-EED2-4ED2-9F6D-6BB0EF224E67}" type="presOf" srcId="{52A69708-C0CB-4927-965E-6A80AF65E0D9}" destId="{F3D562C5-D396-49E2-9702-FDB418638A32}" srcOrd="0" destOrd="0" presId="urn:microsoft.com/office/officeart/2005/8/layout/vList2"/>
    <dgm:cxn modelId="{C3379A7F-C917-4945-8A87-DB041806297D}" type="presOf" srcId="{CEBF8C17-7F3E-4C2D-82FD-311D3925152E}" destId="{343B50A3-330E-4A32-9C82-8791B14A45E1}" srcOrd="0" destOrd="0" presId="urn:microsoft.com/office/officeart/2005/8/layout/vList2"/>
    <dgm:cxn modelId="{247E8335-F258-48DF-A12A-F9494D0C3A4F}" type="presParOf" srcId="{343B50A3-330E-4A32-9C82-8791B14A45E1}" destId="{F3D562C5-D396-49E2-9702-FDB418638A3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7F2F77-01FF-4054-89BC-77E682EA84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5556CAC6-3985-43AC-8E9B-E71082C8210C}">
      <dgm:prSet/>
      <dgm:spPr/>
      <dgm:t>
        <a:bodyPr/>
        <a:lstStyle/>
        <a:p>
          <a:pPr rtl="0"/>
          <a:r>
            <a:rPr lang="nl-NL" dirty="0" smtClean="0"/>
            <a:t>De democratische opvoeding</a:t>
          </a:r>
          <a:endParaRPr lang="nl-NL" dirty="0"/>
        </a:p>
      </dgm:t>
    </dgm:pt>
    <dgm:pt modelId="{7E52536D-BCFA-4A00-BE16-A646F841527E}" type="parTrans" cxnId="{2515CF86-174D-4844-A9E3-61236C6BBEB8}">
      <dgm:prSet/>
      <dgm:spPr/>
      <dgm:t>
        <a:bodyPr/>
        <a:lstStyle/>
        <a:p>
          <a:endParaRPr lang="nl-NL"/>
        </a:p>
      </dgm:t>
    </dgm:pt>
    <dgm:pt modelId="{39F6933C-A876-4E44-ABE6-2ED3CA60958C}" type="sibTrans" cxnId="{2515CF86-174D-4844-A9E3-61236C6BBEB8}">
      <dgm:prSet/>
      <dgm:spPr/>
      <dgm:t>
        <a:bodyPr/>
        <a:lstStyle/>
        <a:p>
          <a:endParaRPr lang="nl-NL"/>
        </a:p>
      </dgm:t>
    </dgm:pt>
    <dgm:pt modelId="{E8E6D5B7-9BA8-40C3-A107-1BA3CF991A03}" type="pres">
      <dgm:prSet presAssocID="{437F2F77-01FF-4054-89BC-77E682EA84A2}" presName="linear" presStyleCnt="0">
        <dgm:presLayoutVars>
          <dgm:animLvl val="lvl"/>
          <dgm:resizeHandles val="exact"/>
        </dgm:presLayoutVars>
      </dgm:prSet>
      <dgm:spPr/>
      <dgm:t>
        <a:bodyPr/>
        <a:lstStyle/>
        <a:p>
          <a:endParaRPr lang="nl-NL"/>
        </a:p>
      </dgm:t>
    </dgm:pt>
    <dgm:pt modelId="{53FD0C06-D6A9-4A65-ACDA-59ED9FCD65D5}" type="pres">
      <dgm:prSet presAssocID="{5556CAC6-3985-43AC-8E9B-E71082C8210C}" presName="parentText" presStyleLbl="node1" presStyleIdx="0" presStyleCnt="1">
        <dgm:presLayoutVars>
          <dgm:chMax val="0"/>
          <dgm:bulletEnabled val="1"/>
        </dgm:presLayoutVars>
      </dgm:prSet>
      <dgm:spPr/>
      <dgm:t>
        <a:bodyPr/>
        <a:lstStyle/>
        <a:p>
          <a:endParaRPr lang="nl-NL"/>
        </a:p>
      </dgm:t>
    </dgm:pt>
  </dgm:ptLst>
  <dgm:cxnLst>
    <dgm:cxn modelId="{D583E4B5-6A6C-4420-A926-B20497776C60}" type="presOf" srcId="{437F2F77-01FF-4054-89BC-77E682EA84A2}" destId="{E8E6D5B7-9BA8-40C3-A107-1BA3CF991A03}" srcOrd="0" destOrd="0" presId="urn:microsoft.com/office/officeart/2005/8/layout/vList2"/>
    <dgm:cxn modelId="{2515CF86-174D-4844-A9E3-61236C6BBEB8}" srcId="{437F2F77-01FF-4054-89BC-77E682EA84A2}" destId="{5556CAC6-3985-43AC-8E9B-E71082C8210C}" srcOrd="0" destOrd="0" parTransId="{7E52536D-BCFA-4A00-BE16-A646F841527E}" sibTransId="{39F6933C-A876-4E44-ABE6-2ED3CA60958C}"/>
    <dgm:cxn modelId="{1A4B638D-AE7D-4D57-B868-88DB85965909}" type="presOf" srcId="{5556CAC6-3985-43AC-8E9B-E71082C8210C}" destId="{53FD0C06-D6A9-4A65-ACDA-59ED9FCD65D5}" srcOrd="0" destOrd="0" presId="urn:microsoft.com/office/officeart/2005/8/layout/vList2"/>
    <dgm:cxn modelId="{44692CBD-480B-49EA-AD67-0F04FDFF1624}" type="presParOf" srcId="{E8E6D5B7-9BA8-40C3-A107-1BA3CF991A03}" destId="{53FD0C06-D6A9-4A65-ACDA-59ED9FCD65D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8E3C3F-98C4-4279-9109-02ABD60152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306BAC4E-DACA-4F3B-9831-13CDF1D8B40A}">
      <dgm:prSet/>
      <dgm:spPr/>
      <dgm:t>
        <a:bodyPr/>
        <a:lstStyle/>
        <a:p>
          <a:pPr rtl="0"/>
          <a:r>
            <a:rPr lang="nl-NL" dirty="0" smtClean="0"/>
            <a:t>Gevolgen van democratische opvoeding</a:t>
          </a:r>
          <a:endParaRPr lang="nl-NL" dirty="0"/>
        </a:p>
      </dgm:t>
    </dgm:pt>
    <dgm:pt modelId="{09C8C0D1-C321-414C-BE4D-2406FC15BE92}" type="parTrans" cxnId="{B1939531-937C-44EA-8299-7E087A1C7CBD}">
      <dgm:prSet/>
      <dgm:spPr/>
      <dgm:t>
        <a:bodyPr/>
        <a:lstStyle/>
        <a:p>
          <a:endParaRPr lang="nl-NL"/>
        </a:p>
      </dgm:t>
    </dgm:pt>
    <dgm:pt modelId="{3C5588ED-4CB6-4AC5-8BE4-56FA16DA891A}" type="sibTrans" cxnId="{B1939531-937C-44EA-8299-7E087A1C7CBD}">
      <dgm:prSet/>
      <dgm:spPr/>
      <dgm:t>
        <a:bodyPr/>
        <a:lstStyle/>
        <a:p>
          <a:endParaRPr lang="nl-NL"/>
        </a:p>
      </dgm:t>
    </dgm:pt>
    <dgm:pt modelId="{81887CE5-9597-4C0A-A0ED-C074175D9372}" type="pres">
      <dgm:prSet presAssocID="{B18E3C3F-98C4-4279-9109-02ABD60152E4}" presName="linear" presStyleCnt="0">
        <dgm:presLayoutVars>
          <dgm:animLvl val="lvl"/>
          <dgm:resizeHandles val="exact"/>
        </dgm:presLayoutVars>
      </dgm:prSet>
      <dgm:spPr/>
      <dgm:t>
        <a:bodyPr/>
        <a:lstStyle/>
        <a:p>
          <a:endParaRPr lang="nl-NL"/>
        </a:p>
      </dgm:t>
    </dgm:pt>
    <dgm:pt modelId="{2048CC7B-B559-424F-8801-143842F93EE8}" type="pres">
      <dgm:prSet presAssocID="{306BAC4E-DACA-4F3B-9831-13CDF1D8B40A}" presName="parentText" presStyleLbl="node1" presStyleIdx="0" presStyleCnt="1">
        <dgm:presLayoutVars>
          <dgm:chMax val="0"/>
          <dgm:bulletEnabled val="1"/>
        </dgm:presLayoutVars>
      </dgm:prSet>
      <dgm:spPr/>
      <dgm:t>
        <a:bodyPr/>
        <a:lstStyle/>
        <a:p>
          <a:endParaRPr lang="nl-NL"/>
        </a:p>
      </dgm:t>
    </dgm:pt>
  </dgm:ptLst>
  <dgm:cxnLst>
    <dgm:cxn modelId="{B1939531-937C-44EA-8299-7E087A1C7CBD}" srcId="{B18E3C3F-98C4-4279-9109-02ABD60152E4}" destId="{306BAC4E-DACA-4F3B-9831-13CDF1D8B40A}" srcOrd="0" destOrd="0" parTransId="{09C8C0D1-C321-414C-BE4D-2406FC15BE92}" sibTransId="{3C5588ED-4CB6-4AC5-8BE4-56FA16DA891A}"/>
    <dgm:cxn modelId="{AFA224EE-A608-4F5D-97E1-597E5365620F}" type="presOf" srcId="{306BAC4E-DACA-4F3B-9831-13CDF1D8B40A}" destId="{2048CC7B-B559-424F-8801-143842F93EE8}" srcOrd="0" destOrd="0" presId="urn:microsoft.com/office/officeart/2005/8/layout/vList2"/>
    <dgm:cxn modelId="{B7AF8C21-A000-448E-8FCC-68BF29AE4FB5}" type="presOf" srcId="{B18E3C3F-98C4-4279-9109-02ABD60152E4}" destId="{81887CE5-9597-4C0A-A0ED-C074175D9372}" srcOrd="0" destOrd="0" presId="urn:microsoft.com/office/officeart/2005/8/layout/vList2"/>
    <dgm:cxn modelId="{04A353D6-A401-48B5-899B-D926C25DBC63}" type="presParOf" srcId="{81887CE5-9597-4C0A-A0ED-C074175D9372}" destId="{2048CC7B-B559-424F-8801-143842F93EE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894AEB-A63C-4A6B-A526-6D471A2BC4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B1C4D121-0BD6-4D9F-BD7D-7BA586110810}">
      <dgm:prSet/>
      <dgm:spPr/>
      <dgm:t>
        <a:bodyPr/>
        <a:lstStyle/>
        <a:p>
          <a:pPr rtl="0"/>
          <a:r>
            <a:rPr lang="nl-NL" dirty="0" smtClean="0"/>
            <a:t>Mengvorm</a:t>
          </a:r>
          <a:endParaRPr lang="nl-NL" dirty="0"/>
        </a:p>
      </dgm:t>
    </dgm:pt>
    <dgm:pt modelId="{2F01118C-CFCA-498C-A191-E3415A4822D9}" type="parTrans" cxnId="{70B3AC7E-4BAC-482B-827A-6BED5B11564C}">
      <dgm:prSet/>
      <dgm:spPr/>
      <dgm:t>
        <a:bodyPr/>
        <a:lstStyle/>
        <a:p>
          <a:endParaRPr lang="nl-NL"/>
        </a:p>
      </dgm:t>
    </dgm:pt>
    <dgm:pt modelId="{F1BC9B2F-0419-425B-8BBB-822154EBFF7A}" type="sibTrans" cxnId="{70B3AC7E-4BAC-482B-827A-6BED5B11564C}">
      <dgm:prSet/>
      <dgm:spPr/>
      <dgm:t>
        <a:bodyPr/>
        <a:lstStyle/>
        <a:p>
          <a:endParaRPr lang="nl-NL"/>
        </a:p>
      </dgm:t>
    </dgm:pt>
    <dgm:pt modelId="{513F9BCF-0C39-4724-809D-EB7142CD7CC4}" type="pres">
      <dgm:prSet presAssocID="{DC894AEB-A63C-4A6B-A526-6D471A2BC49E}" presName="linear" presStyleCnt="0">
        <dgm:presLayoutVars>
          <dgm:animLvl val="lvl"/>
          <dgm:resizeHandles val="exact"/>
        </dgm:presLayoutVars>
      </dgm:prSet>
      <dgm:spPr/>
      <dgm:t>
        <a:bodyPr/>
        <a:lstStyle/>
        <a:p>
          <a:endParaRPr lang="nl-NL"/>
        </a:p>
      </dgm:t>
    </dgm:pt>
    <dgm:pt modelId="{CCD8C8AB-13F3-477C-80CA-DBAA71EE52C7}" type="pres">
      <dgm:prSet presAssocID="{B1C4D121-0BD6-4D9F-BD7D-7BA586110810}" presName="parentText" presStyleLbl="node1" presStyleIdx="0" presStyleCnt="1">
        <dgm:presLayoutVars>
          <dgm:chMax val="0"/>
          <dgm:bulletEnabled val="1"/>
        </dgm:presLayoutVars>
      </dgm:prSet>
      <dgm:spPr/>
      <dgm:t>
        <a:bodyPr/>
        <a:lstStyle/>
        <a:p>
          <a:endParaRPr lang="nl-NL"/>
        </a:p>
      </dgm:t>
    </dgm:pt>
  </dgm:ptLst>
  <dgm:cxnLst>
    <dgm:cxn modelId="{EF818AEA-E983-493D-8CC9-6059BA4742FE}" type="presOf" srcId="{B1C4D121-0BD6-4D9F-BD7D-7BA586110810}" destId="{CCD8C8AB-13F3-477C-80CA-DBAA71EE52C7}" srcOrd="0" destOrd="0" presId="urn:microsoft.com/office/officeart/2005/8/layout/vList2"/>
    <dgm:cxn modelId="{70B3AC7E-4BAC-482B-827A-6BED5B11564C}" srcId="{DC894AEB-A63C-4A6B-A526-6D471A2BC49E}" destId="{B1C4D121-0BD6-4D9F-BD7D-7BA586110810}" srcOrd="0" destOrd="0" parTransId="{2F01118C-CFCA-498C-A191-E3415A4822D9}" sibTransId="{F1BC9B2F-0419-425B-8BBB-822154EBFF7A}"/>
    <dgm:cxn modelId="{AA3EDAE7-A86D-4A86-AED3-6D62F4B7D042}" type="presOf" srcId="{DC894AEB-A63C-4A6B-A526-6D471A2BC49E}" destId="{513F9BCF-0C39-4724-809D-EB7142CD7CC4}" srcOrd="0" destOrd="0" presId="urn:microsoft.com/office/officeart/2005/8/layout/vList2"/>
    <dgm:cxn modelId="{AB7D5E49-209E-4D64-B453-4DB74BF66C80}" type="presParOf" srcId="{513F9BCF-0C39-4724-809D-EB7142CD7CC4}" destId="{CCD8C8AB-13F3-477C-80CA-DBAA71EE52C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D696D8-BE57-4EA6-8274-1F9E8FBF71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754E21EB-1B32-430D-85D3-FDC1AD0A5432}">
      <dgm:prSet/>
      <dgm:spPr/>
      <dgm:t>
        <a:bodyPr/>
        <a:lstStyle/>
        <a:p>
          <a:pPr rtl="0"/>
          <a:r>
            <a:rPr lang="nl-NL" dirty="0" smtClean="0"/>
            <a:t>Een goede opvoeding ! </a:t>
          </a:r>
          <a:endParaRPr lang="nl-NL" dirty="0"/>
        </a:p>
      </dgm:t>
    </dgm:pt>
    <dgm:pt modelId="{771FE776-73C4-4322-B304-414F576E8B76}" type="parTrans" cxnId="{75E487CA-9622-4CC7-95E2-5DAA52446B2D}">
      <dgm:prSet/>
      <dgm:spPr/>
      <dgm:t>
        <a:bodyPr/>
        <a:lstStyle/>
        <a:p>
          <a:endParaRPr lang="nl-NL"/>
        </a:p>
      </dgm:t>
    </dgm:pt>
    <dgm:pt modelId="{E6227219-6237-4890-8946-186A37A2EA9B}" type="sibTrans" cxnId="{75E487CA-9622-4CC7-95E2-5DAA52446B2D}">
      <dgm:prSet/>
      <dgm:spPr/>
      <dgm:t>
        <a:bodyPr/>
        <a:lstStyle/>
        <a:p>
          <a:endParaRPr lang="nl-NL"/>
        </a:p>
      </dgm:t>
    </dgm:pt>
    <dgm:pt modelId="{178469B2-56B8-4F16-8418-07E6B79FB0CE}" type="pres">
      <dgm:prSet presAssocID="{F6D696D8-BE57-4EA6-8274-1F9E8FBF71F4}" presName="linear" presStyleCnt="0">
        <dgm:presLayoutVars>
          <dgm:animLvl val="lvl"/>
          <dgm:resizeHandles val="exact"/>
        </dgm:presLayoutVars>
      </dgm:prSet>
      <dgm:spPr/>
      <dgm:t>
        <a:bodyPr/>
        <a:lstStyle/>
        <a:p>
          <a:endParaRPr lang="nl-NL"/>
        </a:p>
      </dgm:t>
    </dgm:pt>
    <dgm:pt modelId="{F7EA5669-4EAF-47D6-AD54-264DCE9BD1F0}" type="pres">
      <dgm:prSet presAssocID="{754E21EB-1B32-430D-85D3-FDC1AD0A5432}" presName="parentText" presStyleLbl="node1" presStyleIdx="0" presStyleCnt="1">
        <dgm:presLayoutVars>
          <dgm:chMax val="0"/>
          <dgm:bulletEnabled val="1"/>
        </dgm:presLayoutVars>
      </dgm:prSet>
      <dgm:spPr/>
      <dgm:t>
        <a:bodyPr/>
        <a:lstStyle/>
        <a:p>
          <a:endParaRPr lang="nl-NL"/>
        </a:p>
      </dgm:t>
    </dgm:pt>
  </dgm:ptLst>
  <dgm:cxnLst>
    <dgm:cxn modelId="{DB44C4B9-D958-4410-82B0-E2F9357DEEE2}" type="presOf" srcId="{F6D696D8-BE57-4EA6-8274-1F9E8FBF71F4}" destId="{178469B2-56B8-4F16-8418-07E6B79FB0CE}" srcOrd="0" destOrd="0" presId="urn:microsoft.com/office/officeart/2005/8/layout/vList2"/>
    <dgm:cxn modelId="{75E487CA-9622-4CC7-95E2-5DAA52446B2D}" srcId="{F6D696D8-BE57-4EA6-8274-1F9E8FBF71F4}" destId="{754E21EB-1B32-430D-85D3-FDC1AD0A5432}" srcOrd="0" destOrd="0" parTransId="{771FE776-73C4-4322-B304-414F576E8B76}" sibTransId="{E6227219-6237-4890-8946-186A37A2EA9B}"/>
    <dgm:cxn modelId="{7C231E31-FC24-4730-971C-BD5FF76B1E78}" type="presOf" srcId="{754E21EB-1B32-430D-85D3-FDC1AD0A5432}" destId="{F7EA5669-4EAF-47D6-AD54-264DCE9BD1F0}" srcOrd="0" destOrd="0" presId="urn:microsoft.com/office/officeart/2005/8/layout/vList2"/>
    <dgm:cxn modelId="{DCF4FE68-1DC3-451C-8DCA-E63052F74F7A}" type="presParOf" srcId="{178469B2-56B8-4F16-8418-07E6B79FB0CE}" destId="{F7EA5669-4EAF-47D6-AD54-264DCE9BD1F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B8271B-4F51-473C-95D2-3F3F56A442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0A27D63B-7FBE-4E69-B754-6696AF34ED1E}">
      <dgm:prSet/>
      <dgm:spPr/>
      <dgm:t>
        <a:bodyPr/>
        <a:lstStyle/>
        <a:p>
          <a:pPr rtl="0"/>
          <a:r>
            <a:rPr lang="nl-NL" dirty="0" smtClean="0"/>
            <a:t>Hulpmiddelen bij de opvoeding!</a:t>
          </a:r>
          <a:endParaRPr lang="nl-NL" dirty="0"/>
        </a:p>
      </dgm:t>
    </dgm:pt>
    <dgm:pt modelId="{9DEA1863-A288-41FB-838F-CAF269FF9324}" type="parTrans" cxnId="{636FD30F-FA72-4E2F-96DD-0B51DF7249E4}">
      <dgm:prSet/>
      <dgm:spPr/>
      <dgm:t>
        <a:bodyPr/>
        <a:lstStyle/>
        <a:p>
          <a:endParaRPr lang="nl-NL"/>
        </a:p>
      </dgm:t>
    </dgm:pt>
    <dgm:pt modelId="{877BEE5C-F2FF-4906-95FB-F443A03C23B7}" type="sibTrans" cxnId="{636FD30F-FA72-4E2F-96DD-0B51DF7249E4}">
      <dgm:prSet/>
      <dgm:spPr/>
      <dgm:t>
        <a:bodyPr/>
        <a:lstStyle/>
        <a:p>
          <a:endParaRPr lang="nl-NL"/>
        </a:p>
      </dgm:t>
    </dgm:pt>
    <dgm:pt modelId="{7662BAB3-B5BC-4F43-9B2D-BFF052BFB71E}" type="pres">
      <dgm:prSet presAssocID="{2AB8271B-4F51-473C-95D2-3F3F56A4426D}" presName="linear" presStyleCnt="0">
        <dgm:presLayoutVars>
          <dgm:animLvl val="lvl"/>
          <dgm:resizeHandles val="exact"/>
        </dgm:presLayoutVars>
      </dgm:prSet>
      <dgm:spPr/>
      <dgm:t>
        <a:bodyPr/>
        <a:lstStyle/>
        <a:p>
          <a:endParaRPr lang="nl-NL"/>
        </a:p>
      </dgm:t>
    </dgm:pt>
    <dgm:pt modelId="{6977280F-DE39-4D61-8BD2-B311FC356866}" type="pres">
      <dgm:prSet presAssocID="{0A27D63B-7FBE-4E69-B754-6696AF34ED1E}" presName="parentText" presStyleLbl="node1" presStyleIdx="0" presStyleCnt="1">
        <dgm:presLayoutVars>
          <dgm:chMax val="0"/>
          <dgm:bulletEnabled val="1"/>
        </dgm:presLayoutVars>
      </dgm:prSet>
      <dgm:spPr/>
      <dgm:t>
        <a:bodyPr/>
        <a:lstStyle/>
        <a:p>
          <a:endParaRPr lang="nl-NL"/>
        </a:p>
      </dgm:t>
    </dgm:pt>
  </dgm:ptLst>
  <dgm:cxnLst>
    <dgm:cxn modelId="{636FD30F-FA72-4E2F-96DD-0B51DF7249E4}" srcId="{2AB8271B-4F51-473C-95D2-3F3F56A4426D}" destId="{0A27D63B-7FBE-4E69-B754-6696AF34ED1E}" srcOrd="0" destOrd="0" parTransId="{9DEA1863-A288-41FB-838F-CAF269FF9324}" sibTransId="{877BEE5C-F2FF-4906-95FB-F443A03C23B7}"/>
    <dgm:cxn modelId="{B9470A94-1617-4F7C-903D-D5B5D5BE0A66}" type="presOf" srcId="{2AB8271B-4F51-473C-95D2-3F3F56A4426D}" destId="{7662BAB3-B5BC-4F43-9B2D-BFF052BFB71E}" srcOrd="0" destOrd="0" presId="urn:microsoft.com/office/officeart/2005/8/layout/vList2"/>
    <dgm:cxn modelId="{0414448A-A688-482C-A013-577F4B9993A6}" type="presOf" srcId="{0A27D63B-7FBE-4E69-B754-6696AF34ED1E}" destId="{6977280F-DE39-4D61-8BD2-B311FC356866}" srcOrd="0" destOrd="0" presId="urn:microsoft.com/office/officeart/2005/8/layout/vList2"/>
    <dgm:cxn modelId="{DC4C4500-7588-4873-8ED8-C1ED50CFE79D}" type="presParOf" srcId="{7662BAB3-B5BC-4F43-9B2D-BFF052BFB71E}" destId="{6977280F-DE39-4D61-8BD2-B311FC35686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A1F315-869A-4569-BECE-504223940E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044C7D1E-87F5-4473-B057-AECCD0E10D33}">
      <dgm:prSet/>
      <dgm:spPr/>
      <dgm:t>
        <a:bodyPr/>
        <a:lstStyle/>
        <a:p>
          <a:pPr rtl="0"/>
          <a:r>
            <a:rPr lang="nl-NL" dirty="0" smtClean="0"/>
            <a:t>Identificeren – het voorbeeld geven</a:t>
          </a:r>
          <a:endParaRPr lang="nl-NL" dirty="0"/>
        </a:p>
      </dgm:t>
    </dgm:pt>
    <dgm:pt modelId="{11426E96-B450-4A9F-90C4-9EA06E2FBF07}" type="parTrans" cxnId="{93E96B0C-2196-44EA-9012-FE5B8F596A64}">
      <dgm:prSet/>
      <dgm:spPr/>
      <dgm:t>
        <a:bodyPr/>
        <a:lstStyle/>
        <a:p>
          <a:endParaRPr lang="nl-NL"/>
        </a:p>
      </dgm:t>
    </dgm:pt>
    <dgm:pt modelId="{DB80C6E4-38C9-4311-A913-CC392114227D}" type="sibTrans" cxnId="{93E96B0C-2196-44EA-9012-FE5B8F596A64}">
      <dgm:prSet/>
      <dgm:spPr/>
      <dgm:t>
        <a:bodyPr/>
        <a:lstStyle/>
        <a:p>
          <a:endParaRPr lang="nl-NL"/>
        </a:p>
      </dgm:t>
    </dgm:pt>
    <dgm:pt modelId="{EEDB13E0-E488-4816-9230-269B81E98208}" type="pres">
      <dgm:prSet presAssocID="{7CA1F315-869A-4569-BECE-504223940E17}" presName="linear" presStyleCnt="0">
        <dgm:presLayoutVars>
          <dgm:animLvl val="lvl"/>
          <dgm:resizeHandles val="exact"/>
        </dgm:presLayoutVars>
      </dgm:prSet>
      <dgm:spPr/>
      <dgm:t>
        <a:bodyPr/>
        <a:lstStyle/>
        <a:p>
          <a:endParaRPr lang="nl-NL"/>
        </a:p>
      </dgm:t>
    </dgm:pt>
    <dgm:pt modelId="{9FA7BDD5-C028-4297-BC96-722B28D81364}" type="pres">
      <dgm:prSet presAssocID="{044C7D1E-87F5-4473-B057-AECCD0E10D33}" presName="parentText" presStyleLbl="node1" presStyleIdx="0" presStyleCnt="1">
        <dgm:presLayoutVars>
          <dgm:chMax val="0"/>
          <dgm:bulletEnabled val="1"/>
        </dgm:presLayoutVars>
      </dgm:prSet>
      <dgm:spPr/>
      <dgm:t>
        <a:bodyPr/>
        <a:lstStyle/>
        <a:p>
          <a:endParaRPr lang="nl-NL"/>
        </a:p>
      </dgm:t>
    </dgm:pt>
  </dgm:ptLst>
  <dgm:cxnLst>
    <dgm:cxn modelId="{586B3234-CDAA-4A67-B08C-DAFAC7475245}" type="presOf" srcId="{7CA1F315-869A-4569-BECE-504223940E17}" destId="{EEDB13E0-E488-4816-9230-269B81E98208}" srcOrd="0" destOrd="0" presId="urn:microsoft.com/office/officeart/2005/8/layout/vList2"/>
    <dgm:cxn modelId="{93E96B0C-2196-44EA-9012-FE5B8F596A64}" srcId="{7CA1F315-869A-4569-BECE-504223940E17}" destId="{044C7D1E-87F5-4473-B057-AECCD0E10D33}" srcOrd="0" destOrd="0" parTransId="{11426E96-B450-4A9F-90C4-9EA06E2FBF07}" sibTransId="{DB80C6E4-38C9-4311-A913-CC392114227D}"/>
    <dgm:cxn modelId="{97C24D60-8654-43FA-86C2-E464ED47A28D}" type="presOf" srcId="{044C7D1E-87F5-4473-B057-AECCD0E10D33}" destId="{9FA7BDD5-C028-4297-BC96-722B28D81364}" srcOrd="0" destOrd="0" presId="urn:microsoft.com/office/officeart/2005/8/layout/vList2"/>
    <dgm:cxn modelId="{DE4912F1-6591-4C8C-ADFA-0EA25C0CF0BB}" type="presParOf" srcId="{EEDB13E0-E488-4816-9230-269B81E98208}" destId="{9FA7BDD5-C028-4297-BC96-722B28D8136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6ED4F9-9111-45FC-AD7D-36D9539D5D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A3C4514F-A596-4A82-ACC3-71A77FC8D826}">
      <dgm:prSet/>
      <dgm:spPr/>
      <dgm:t>
        <a:bodyPr/>
        <a:lstStyle/>
        <a:p>
          <a:pPr rtl="0"/>
          <a:r>
            <a:rPr lang="nl-NL" dirty="0" smtClean="0"/>
            <a:t>Belonen en straffen</a:t>
          </a:r>
          <a:endParaRPr lang="nl-NL" dirty="0"/>
        </a:p>
      </dgm:t>
    </dgm:pt>
    <dgm:pt modelId="{A6E778B7-626E-4AC9-91AB-5A3752E5705B}" type="parTrans" cxnId="{263D4179-DA0A-4704-86BE-8B307C0796F5}">
      <dgm:prSet/>
      <dgm:spPr/>
      <dgm:t>
        <a:bodyPr/>
        <a:lstStyle/>
        <a:p>
          <a:endParaRPr lang="nl-NL"/>
        </a:p>
      </dgm:t>
    </dgm:pt>
    <dgm:pt modelId="{ABF85C27-7889-498F-BD55-B2B03B61343C}" type="sibTrans" cxnId="{263D4179-DA0A-4704-86BE-8B307C0796F5}">
      <dgm:prSet/>
      <dgm:spPr/>
      <dgm:t>
        <a:bodyPr/>
        <a:lstStyle/>
        <a:p>
          <a:endParaRPr lang="nl-NL"/>
        </a:p>
      </dgm:t>
    </dgm:pt>
    <dgm:pt modelId="{A1C9971D-0B84-4033-A777-8B35DAAA9D4E}" type="pres">
      <dgm:prSet presAssocID="{E66ED4F9-9111-45FC-AD7D-36D9539D5D8A}" presName="linear" presStyleCnt="0">
        <dgm:presLayoutVars>
          <dgm:animLvl val="lvl"/>
          <dgm:resizeHandles val="exact"/>
        </dgm:presLayoutVars>
      </dgm:prSet>
      <dgm:spPr/>
      <dgm:t>
        <a:bodyPr/>
        <a:lstStyle/>
        <a:p>
          <a:endParaRPr lang="nl-NL"/>
        </a:p>
      </dgm:t>
    </dgm:pt>
    <dgm:pt modelId="{8186074F-0FD8-4271-A382-7B427987185D}" type="pres">
      <dgm:prSet presAssocID="{A3C4514F-A596-4A82-ACC3-71A77FC8D826}" presName="parentText" presStyleLbl="node1" presStyleIdx="0" presStyleCnt="1">
        <dgm:presLayoutVars>
          <dgm:chMax val="0"/>
          <dgm:bulletEnabled val="1"/>
        </dgm:presLayoutVars>
      </dgm:prSet>
      <dgm:spPr/>
      <dgm:t>
        <a:bodyPr/>
        <a:lstStyle/>
        <a:p>
          <a:endParaRPr lang="nl-NL"/>
        </a:p>
      </dgm:t>
    </dgm:pt>
  </dgm:ptLst>
  <dgm:cxnLst>
    <dgm:cxn modelId="{263D4179-DA0A-4704-86BE-8B307C0796F5}" srcId="{E66ED4F9-9111-45FC-AD7D-36D9539D5D8A}" destId="{A3C4514F-A596-4A82-ACC3-71A77FC8D826}" srcOrd="0" destOrd="0" parTransId="{A6E778B7-626E-4AC9-91AB-5A3752E5705B}" sibTransId="{ABF85C27-7889-498F-BD55-B2B03B61343C}"/>
    <dgm:cxn modelId="{A2DB549E-96E7-4917-B150-C46457BD0B8A}" type="presOf" srcId="{E66ED4F9-9111-45FC-AD7D-36D9539D5D8A}" destId="{A1C9971D-0B84-4033-A777-8B35DAAA9D4E}" srcOrd="0" destOrd="0" presId="urn:microsoft.com/office/officeart/2005/8/layout/vList2"/>
    <dgm:cxn modelId="{5569A25C-FE4B-4C99-A4E8-CB7B563421E7}" type="presOf" srcId="{A3C4514F-A596-4A82-ACC3-71A77FC8D826}" destId="{8186074F-0FD8-4271-A382-7B427987185D}" srcOrd="0" destOrd="0" presId="urn:microsoft.com/office/officeart/2005/8/layout/vList2"/>
    <dgm:cxn modelId="{BF8688D7-A45A-4D0D-9874-9E5E51F5C277}" type="presParOf" srcId="{A1C9971D-0B84-4033-A777-8B35DAAA9D4E}" destId="{8186074F-0FD8-4271-A382-7B427987185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F44755-67AE-4239-BB81-D87106A48F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F2F55C32-D045-4667-A9C2-DF7DDC8F9096}">
      <dgm:prSet custT="1"/>
      <dgm:spPr/>
      <dgm:t>
        <a:bodyPr/>
        <a:lstStyle/>
        <a:p>
          <a:pPr rtl="0"/>
          <a:r>
            <a:rPr lang="nl-NL" sz="2800" dirty="0" smtClean="0"/>
            <a:t>Belonen en straffen (vervolg)</a:t>
          </a:r>
          <a:endParaRPr lang="nl-NL" sz="2800" dirty="0"/>
        </a:p>
      </dgm:t>
    </dgm:pt>
    <dgm:pt modelId="{F6663EEF-0161-429A-8A43-F7057FD96DB5}" type="parTrans" cxnId="{A809D819-617D-4EF9-809C-C78C763A8942}">
      <dgm:prSet/>
      <dgm:spPr/>
      <dgm:t>
        <a:bodyPr/>
        <a:lstStyle/>
        <a:p>
          <a:endParaRPr lang="nl-NL"/>
        </a:p>
      </dgm:t>
    </dgm:pt>
    <dgm:pt modelId="{5B1D2352-1322-48B2-B96D-CE7BEA4B146C}" type="sibTrans" cxnId="{A809D819-617D-4EF9-809C-C78C763A8942}">
      <dgm:prSet/>
      <dgm:spPr/>
      <dgm:t>
        <a:bodyPr/>
        <a:lstStyle/>
        <a:p>
          <a:endParaRPr lang="nl-NL"/>
        </a:p>
      </dgm:t>
    </dgm:pt>
    <dgm:pt modelId="{DE3B66CD-6BC3-45DD-9CFE-82684000CABE}" type="pres">
      <dgm:prSet presAssocID="{B9F44755-67AE-4239-BB81-D87106A48F59}" presName="linear" presStyleCnt="0">
        <dgm:presLayoutVars>
          <dgm:animLvl val="lvl"/>
          <dgm:resizeHandles val="exact"/>
        </dgm:presLayoutVars>
      </dgm:prSet>
      <dgm:spPr/>
      <dgm:t>
        <a:bodyPr/>
        <a:lstStyle/>
        <a:p>
          <a:endParaRPr lang="nl-NL"/>
        </a:p>
      </dgm:t>
    </dgm:pt>
    <dgm:pt modelId="{C6E4C716-B04D-45AF-836C-65D0A3751D01}" type="pres">
      <dgm:prSet presAssocID="{F2F55C32-D045-4667-A9C2-DF7DDC8F9096}" presName="parentText" presStyleLbl="node1" presStyleIdx="0" presStyleCnt="1">
        <dgm:presLayoutVars>
          <dgm:chMax val="0"/>
          <dgm:bulletEnabled val="1"/>
        </dgm:presLayoutVars>
      </dgm:prSet>
      <dgm:spPr/>
      <dgm:t>
        <a:bodyPr/>
        <a:lstStyle/>
        <a:p>
          <a:endParaRPr lang="nl-NL"/>
        </a:p>
      </dgm:t>
    </dgm:pt>
  </dgm:ptLst>
  <dgm:cxnLst>
    <dgm:cxn modelId="{709667A4-942D-4D29-BE3E-FDC522A6842B}" type="presOf" srcId="{F2F55C32-D045-4667-A9C2-DF7DDC8F9096}" destId="{C6E4C716-B04D-45AF-836C-65D0A3751D01}" srcOrd="0" destOrd="0" presId="urn:microsoft.com/office/officeart/2005/8/layout/vList2"/>
    <dgm:cxn modelId="{A809D819-617D-4EF9-809C-C78C763A8942}" srcId="{B9F44755-67AE-4239-BB81-D87106A48F59}" destId="{F2F55C32-D045-4667-A9C2-DF7DDC8F9096}" srcOrd="0" destOrd="0" parTransId="{F6663EEF-0161-429A-8A43-F7057FD96DB5}" sibTransId="{5B1D2352-1322-48B2-B96D-CE7BEA4B146C}"/>
    <dgm:cxn modelId="{697E9B62-B7E6-4D8F-BF5A-FE1F76ECB323}" type="presOf" srcId="{B9F44755-67AE-4239-BB81-D87106A48F59}" destId="{DE3B66CD-6BC3-45DD-9CFE-82684000CABE}" srcOrd="0" destOrd="0" presId="urn:microsoft.com/office/officeart/2005/8/layout/vList2"/>
    <dgm:cxn modelId="{878A74BB-758B-4215-BC11-2D6B4B3E5716}" type="presParOf" srcId="{DE3B66CD-6BC3-45DD-9CFE-82684000CABE}" destId="{C6E4C716-B04D-45AF-836C-65D0A3751D0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F4D0BC3-5621-49C6-9371-4EDC6E92A7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BAFD1D7F-0CC1-4999-97BD-EDA2D16BB179}">
      <dgm:prSet/>
      <dgm:spPr/>
      <dgm:t>
        <a:bodyPr/>
        <a:lstStyle/>
        <a:p>
          <a:pPr rtl="0"/>
          <a:r>
            <a:rPr lang="nl-NL" dirty="0" smtClean="0"/>
            <a:t>Regels geven en afspraken maken !</a:t>
          </a:r>
          <a:endParaRPr lang="nl-NL" dirty="0"/>
        </a:p>
      </dgm:t>
    </dgm:pt>
    <dgm:pt modelId="{E774E928-AC31-4C63-9075-AF63ED47A3AE}" type="parTrans" cxnId="{3E1D7EA1-BA71-48BA-9576-8241E37D9AF5}">
      <dgm:prSet/>
      <dgm:spPr/>
      <dgm:t>
        <a:bodyPr/>
        <a:lstStyle/>
        <a:p>
          <a:endParaRPr lang="nl-NL"/>
        </a:p>
      </dgm:t>
    </dgm:pt>
    <dgm:pt modelId="{CBFA43C2-DF73-4729-8536-9358EED23948}" type="sibTrans" cxnId="{3E1D7EA1-BA71-48BA-9576-8241E37D9AF5}">
      <dgm:prSet/>
      <dgm:spPr/>
      <dgm:t>
        <a:bodyPr/>
        <a:lstStyle/>
        <a:p>
          <a:endParaRPr lang="nl-NL"/>
        </a:p>
      </dgm:t>
    </dgm:pt>
    <dgm:pt modelId="{C3C04EB8-D943-40B8-A3AB-09A3D5521259}" type="pres">
      <dgm:prSet presAssocID="{0F4D0BC3-5621-49C6-9371-4EDC6E92A7C2}" presName="linear" presStyleCnt="0">
        <dgm:presLayoutVars>
          <dgm:animLvl val="lvl"/>
          <dgm:resizeHandles val="exact"/>
        </dgm:presLayoutVars>
      </dgm:prSet>
      <dgm:spPr/>
      <dgm:t>
        <a:bodyPr/>
        <a:lstStyle/>
        <a:p>
          <a:endParaRPr lang="nl-NL"/>
        </a:p>
      </dgm:t>
    </dgm:pt>
    <dgm:pt modelId="{99621D27-4D2D-4EA7-A957-E24EE74A01B4}" type="pres">
      <dgm:prSet presAssocID="{BAFD1D7F-0CC1-4999-97BD-EDA2D16BB179}" presName="parentText" presStyleLbl="node1" presStyleIdx="0" presStyleCnt="1">
        <dgm:presLayoutVars>
          <dgm:chMax val="0"/>
          <dgm:bulletEnabled val="1"/>
        </dgm:presLayoutVars>
      </dgm:prSet>
      <dgm:spPr/>
      <dgm:t>
        <a:bodyPr/>
        <a:lstStyle/>
        <a:p>
          <a:endParaRPr lang="nl-NL"/>
        </a:p>
      </dgm:t>
    </dgm:pt>
  </dgm:ptLst>
  <dgm:cxnLst>
    <dgm:cxn modelId="{3E1D7EA1-BA71-48BA-9576-8241E37D9AF5}" srcId="{0F4D0BC3-5621-49C6-9371-4EDC6E92A7C2}" destId="{BAFD1D7F-0CC1-4999-97BD-EDA2D16BB179}" srcOrd="0" destOrd="0" parTransId="{E774E928-AC31-4C63-9075-AF63ED47A3AE}" sibTransId="{CBFA43C2-DF73-4729-8536-9358EED23948}"/>
    <dgm:cxn modelId="{B6DE8B90-1C57-4619-B296-1A1301478EC7}" type="presOf" srcId="{BAFD1D7F-0CC1-4999-97BD-EDA2D16BB179}" destId="{99621D27-4D2D-4EA7-A957-E24EE74A01B4}" srcOrd="0" destOrd="0" presId="urn:microsoft.com/office/officeart/2005/8/layout/vList2"/>
    <dgm:cxn modelId="{C85FFA02-8BC7-4979-A225-852438007A44}" type="presOf" srcId="{0F4D0BC3-5621-49C6-9371-4EDC6E92A7C2}" destId="{C3C04EB8-D943-40B8-A3AB-09A3D5521259}" srcOrd="0" destOrd="0" presId="urn:microsoft.com/office/officeart/2005/8/layout/vList2"/>
    <dgm:cxn modelId="{37D23CEB-AD27-4F07-8A59-C9C7E9BBF338}" type="presParOf" srcId="{C3C04EB8-D943-40B8-A3AB-09A3D5521259}" destId="{99621D27-4D2D-4EA7-A957-E24EE74A01B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F5E22-EB38-473E-B57A-B41FBD1762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1425EE5B-31D1-400F-ACBB-B08D35EA52C9}">
      <dgm:prSet/>
      <dgm:spPr/>
      <dgm:t>
        <a:bodyPr/>
        <a:lstStyle/>
        <a:p>
          <a:pPr rtl="0"/>
          <a:r>
            <a:rPr lang="nl-NL" dirty="0" smtClean="0"/>
            <a:t>Wat is opvoeden ?</a:t>
          </a:r>
          <a:endParaRPr lang="nl-NL" dirty="0"/>
        </a:p>
      </dgm:t>
    </dgm:pt>
    <dgm:pt modelId="{77A9740D-857B-4F16-B7F6-395900CF2E61}" type="parTrans" cxnId="{1D782145-659D-4C68-A220-F946262440C4}">
      <dgm:prSet/>
      <dgm:spPr/>
      <dgm:t>
        <a:bodyPr/>
        <a:lstStyle/>
        <a:p>
          <a:endParaRPr lang="nl-NL"/>
        </a:p>
      </dgm:t>
    </dgm:pt>
    <dgm:pt modelId="{4372C61F-2784-4F2D-8FEE-3F237E8E70E5}" type="sibTrans" cxnId="{1D782145-659D-4C68-A220-F946262440C4}">
      <dgm:prSet/>
      <dgm:spPr/>
      <dgm:t>
        <a:bodyPr/>
        <a:lstStyle/>
        <a:p>
          <a:endParaRPr lang="nl-NL"/>
        </a:p>
      </dgm:t>
    </dgm:pt>
    <dgm:pt modelId="{B323E3C7-D2E5-4098-A5F9-E0A2312572D0}" type="pres">
      <dgm:prSet presAssocID="{C21F5E22-EB38-473E-B57A-B41FBD1762F4}" presName="linear" presStyleCnt="0">
        <dgm:presLayoutVars>
          <dgm:animLvl val="lvl"/>
          <dgm:resizeHandles val="exact"/>
        </dgm:presLayoutVars>
      </dgm:prSet>
      <dgm:spPr/>
      <dgm:t>
        <a:bodyPr/>
        <a:lstStyle/>
        <a:p>
          <a:endParaRPr lang="nl-NL"/>
        </a:p>
      </dgm:t>
    </dgm:pt>
    <dgm:pt modelId="{E2464B33-5609-4EE6-AD5B-8B4D847C8DEA}" type="pres">
      <dgm:prSet presAssocID="{1425EE5B-31D1-400F-ACBB-B08D35EA52C9}" presName="parentText" presStyleLbl="node1" presStyleIdx="0" presStyleCnt="1">
        <dgm:presLayoutVars>
          <dgm:chMax val="0"/>
          <dgm:bulletEnabled val="1"/>
        </dgm:presLayoutVars>
      </dgm:prSet>
      <dgm:spPr/>
      <dgm:t>
        <a:bodyPr/>
        <a:lstStyle/>
        <a:p>
          <a:endParaRPr lang="nl-NL"/>
        </a:p>
      </dgm:t>
    </dgm:pt>
  </dgm:ptLst>
  <dgm:cxnLst>
    <dgm:cxn modelId="{1D782145-659D-4C68-A220-F946262440C4}" srcId="{C21F5E22-EB38-473E-B57A-B41FBD1762F4}" destId="{1425EE5B-31D1-400F-ACBB-B08D35EA52C9}" srcOrd="0" destOrd="0" parTransId="{77A9740D-857B-4F16-B7F6-395900CF2E61}" sibTransId="{4372C61F-2784-4F2D-8FEE-3F237E8E70E5}"/>
    <dgm:cxn modelId="{1C2185B5-6638-4429-B05E-2DFC0A212345}" type="presOf" srcId="{C21F5E22-EB38-473E-B57A-B41FBD1762F4}" destId="{B323E3C7-D2E5-4098-A5F9-E0A2312572D0}" srcOrd="0" destOrd="0" presId="urn:microsoft.com/office/officeart/2005/8/layout/vList2"/>
    <dgm:cxn modelId="{91F06E96-5EA6-4A0D-B93E-32E6B1AE9FCB}" type="presOf" srcId="{1425EE5B-31D1-400F-ACBB-B08D35EA52C9}" destId="{E2464B33-5609-4EE6-AD5B-8B4D847C8DEA}" srcOrd="0" destOrd="0" presId="urn:microsoft.com/office/officeart/2005/8/layout/vList2"/>
    <dgm:cxn modelId="{45A260ED-A35C-472E-87DA-90F3EE160906}" type="presParOf" srcId="{B323E3C7-D2E5-4098-A5F9-E0A2312572D0}" destId="{E2464B33-5609-4EE6-AD5B-8B4D847C8DE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64F97A-E46D-4216-A0EC-DB60F2BE12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CB4D7896-4342-4EBA-ADA5-DCB24F5EA9E9}">
      <dgm:prSet/>
      <dgm:spPr/>
      <dgm:t>
        <a:bodyPr/>
        <a:lstStyle/>
        <a:p>
          <a:pPr rtl="0"/>
          <a:r>
            <a:rPr lang="nl-NL" dirty="0" smtClean="0"/>
            <a:t>Consequent zijn</a:t>
          </a:r>
          <a:endParaRPr lang="nl-NL" dirty="0"/>
        </a:p>
      </dgm:t>
    </dgm:pt>
    <dgm:pt modelId="{C2BA3BB3-721B-4A42-AD5D-25701083B558}" type="parTrans" cxnId="{FFFBB288-F74F-45C4-970D-F87C28043BC0}">
      <dgm:prSet/>
      <dgm:spPr/>
      <dgm:t>
        <a:bodyPr/>
        <a:lstStyle/>
        <a:p>
          <a:endParaRPr lang="nl-NL"/>
        </a:p>
      </dgm:t>
    </dgm:pt>
    <dgm:pt modelId="{655A8EA4-9B8F-49B7-B2DA-6E7C50B63B84}" type="sibTrans" cxnId="{FFFBB288-F74F-45C4-970D-F87C28043BC0}">
      <dgm:prSet/>
      <dgm:spPr/>
      <dgm:t>
        <a:bodyPr/>
        <a:lstStyle/>
        <a:p>
          <a:endParaRPr lang="nl-NL"/>
        </a:p>
      </dgm:t>
    </dgm:pt>
    <dgm:pt modelId="{944F9D53-4F2D-4DFF-8A82-7C9417E2514C}" type="pres">
      <dgm:prSet presAssocID="{0064F97A-E46D-4216-A0EC-DB60F2BE129B}" presName="linear" presStyleCnt="0">
        <dgm:presLayoutVars>
          <dgm:animLvl val="lvl"/>
          <dgm:resizeHandles val="exact"/>
        </dgm:presLayoutVars>
      </dgm:prSet>
      <dgm:spPr/>
      <dgm:t>
        <a:bodyPr/>
        <a:lstStyle/>
        <a:p>
          <a:endParaRPr lang="nl-NL"/>
        </a:p>
      </dgm:t>
    </dgm:pt>
    <dgm:pt modelId="{8BAF86DC-A70A-48BE-8DED-F0076265F84A}" type="pres">
      <dgm:prSet presAssocID="{CB4D7896-4342-4EBA-ADA5-DCB24F5EA9E9}" presName="parentText" presStyleLbl="node1" presStyleIdx="0" presStyleCnt="1">
        <dgm:presLayoutVars>
          <dgm:chMax val="0"/>
          <dgm:bulletEnabled val="1"/>
        </dgm:presLayoutVars>
      </dgm:prSet>
      <dgm:spPr/>
      <dgm:t>
        <a:bodyPr/>
        <a:lstStyle/>
        <a:p>
          <a:endParaRPr lang="nl-NL"/>
        </a:p>
      </dgm:t>
    </dgm:pt>
  </dgm:ptLst>
  <dgm:cxnLst>
    <dgm:cxn modelId="{FFFBB288-F74F-45C4-970D-F87C28043BC0}" srcId="{0064F97A-E46D-4216-A0EC-DB60F2BE129B}" destId="{CB4D7896-4342-4EBA-ADA5-DCB24F5EA9E9}" srcOrd="0" destOrd="0" parTransId="{C2BA3BB3-721B-4A42-AD5D-25701083B558}" sibTransId="{655A8EA4-9B8F-49B7-B2DA-6E7C50B63B84}"/>
    <dgm:cxn modelId="{FA2AAAAC-E05F-4DEB-81B8-0B0B7554921B}" type="presOf" srcId="{CB4D7896-4342-4EBA-ADA5-DCB24F5EA9E9}" destId="{8BAF86DC-A70A-48BE-8DED-F0076265F84A}" srcOrd="0" destOrd="0" presId="urn:microsoft.com/office/officeart/2005/8/layout/vList2"/>
    <dgm:cxn modelId="{F30C3133-8B09-4EFB-9387-5FA29009CFAE}" type="presOf" srcId="{0064F97A-E46D-4216-A0EC-DB60F2BE129B}" destId="{944F9D53-4F2D-4DFF-8A82-7C9417E2514C}" srcOrd="0" destOrd="0" presId="urn:microsoft.com/office/officeart/2005/8/layout/vList2"/>
    <dgm:cxn modelId="{9E9D3DFF-8420-4DF7-BD19-D4A9F7258B0E}" type="presParOf" srcId="{944F9D53-4F2D-4DFF-8A82-7C9417E2514C}" destId="{8BAF86DC-A70A-48BE-8DED-F0076265F84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B34FD8-F5BD-4D4E-9F89-C11A98A4CA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5836D80A-FFDE-4197-B583-9AE9B28A08AF}">
      <dgm:prSet/>
      <dgm:spPr/>
      <dgm:t>
        <a:bodyPr/>
        <a:lstStyle/>
        <a:p>
          <a:pPr rtl="0"/>
          <a:r>
            <a:rPr lang="nl-NL" dirty="0" smtClean="0"/>
            <a:t>Aanmoedigen en afremmen !</a:t>
          </a:r>
          <a:endParaRPr lang="nl-NL" dirty="0"/>
        </a:p>
      </dgm:t>
    </dgm:pt>
    <dgm:pt modelId="{6C576EFD-F8BC-4F2B-9CF4-D24BEEFF1807}" type="parTrans" cxnId="{72BC726E-26A8-428D-A6FA-69EB69EC20C7}">
      <dgm:prSet/>
      <dgm:spPr/>
      <dgm:t>
        <a:bodyPr/>
        <a:lstStyle/>
        <a:p>
          <a:endParaRPr lang="nl-NL"/>
        </a:p>
      </dgm:t>
    </dgm:pt>
    <dgm:pt modelId="{558EBB9B-B179-4503-B578-2AEEC2ECACCE}" type="sibTrans" cxnId="{72BC726E-26A8-428D-A6FA-69EB69EC20C7}">
      <dgm:prSet/>
      <dgm:spPr/>
      <dgm:t>
        <a:bodyPr/>
        <a:lstStyle/>
        <a:p>
          <a:endParaRPr lang="nl-NL"/>
        </a:p>
      </dgm:t>
    </dgm:pt>
    <dgm:pt modelId="{09636B37-6401-441D-9E29-6F79705F9D1D}" type="pres">
      <dgm:prSet presAssocID="{41B34FD8-F5BD-4D4E-9F89-C11A98A4CAC8}" presName="linear" presStyleCnt="0">
        <dgm:presLayoutVars>
          <dgm:animLvl val="lvl"/>
          <dgm:resizeHandles val="exact"/>
        </dgm:presLayoutVars>
      </dgm:prSet>
      <dgm:spPr/>
      <dgm:t>
        <a:bodyPr/>
        <a:lstStyle/>
        <a:p>
          <a:endParaRPr lang="nl-NL"/>
        </a:p>
      </dgm:t>
    </dgm:pt>
    <dgm:pt modelId="{AE8F5F96-F482-4974-8DF0-B9CEA21623D3}" type="pres">
      <dgm:prSet presAssocID="{5836D80A-FFDE-4197-B583-9AE9B28A08AF}" presName="parentText" presStyleLbl="node1" presStyleIdx="0" presStyleCnt="1">
        <dgm:presLayoutVars>
          <dgm:chMax val="0"/>
          <dgm:bulletEnabled val="1"/>
        </dgm:presLayoutVars>
      </dgm:prSet>
      <dgm:spPr/>
      <dgm:t>
        <a:bodyPr/>
        <a:lstStyle/>
        <a:p>
          <a:endParaRPr lang="nl-NL"/>
        </a:p>
      </dgm:t>
    </dgm:pt>
  </dgm:ptLst>
  <dgm:cxnLst>
    <dgm:cxn modelId="{832E567F-EE58-476E-8956-AA57DA879F00}" type="presOf" srcId="{41B34FD8-F5BD-4D4E-9F89-C11A98A4CAC8}" destId="{09636B37-6401-441D-9E29-6F79705F9D1D}" srcOrd="0" destOrd="0" presId="urn:microsoft.com/office/officeart/2005/8/layout/vList2"/>
    <dgm:cxn modelId="{844E11B2-23D8-483E-844C-552937884208}" type="presOf" srcId="{5836D80A-FFDE-4197-B583-9AE9B28A08AF}" destId="{AE8F5F96-F482-4974-8DF0-B9CEA21623D3}" srcOrd="0" destOrd="0" presId="urn:microsoft.com/office/officeart/2005/8/layout/vList2"/>
    <dgm:cxn modelId="{72BC726E-26A8-428D-A6FA-69EB69EC20C7}" srcId="{41B34FD8-F5BD-4D4E-9F89-C11A98A4CAC8}" destId="{5836D80A-FFDE-4197-B583-9AE9B28A08AF}" srcOrd="0" destOrd="0" parTransId="{6C576EFD-F8BC-4F2B-9CF4-D24BEEFF1807}" sibTransId="{558EBB9B-B179-4503-B578-2AEEC2ECACCE}"/>
    <dgm:cxn modelId="{3CCFBA2C-75D7-4214-8080-F5D8DD8568C8}" type="presParOf" srcId="{09636B37-6401-441D-9E29-6F79705F9D1D}" destId="{AE8F5F96-F482-4974-8DF0-B9CEA21623D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4942433-3337-4975-B680-CBA856C3AD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C0216B08-7204-48A9-9411-8488811105D0}">
      <dgm:prSet/>
      <dgm:spPr/>
      <dgm:t>
        <a:bodyPr/>
        <a:lstStyle/>
        <a:p>
          <a:pPr rtl="0"/>
          <a:r>
            <a:rPr lang="nl-NL" dirty="0" smtClean="0"/>
            <a:t>Een gesprek aangaan !</a:t>
          </a:r>
          <a:endParaRPr lang="nl-NL" dirty="0"/>
        </a:p>
      </dgm:t>
    </dgm:pt>
    <dgm:pt modelId="{53573076-64CC-4034-96DC-C59C03432D2A}" type="parTrans" cxnId="{A610B2E2-6EBE-4099-9911-270558C9047A}">
      <dgm:prSet/>
      <dgm:spPr/>
      <dgm:t>
        <a:bodyPr/>
        <a:lstStyle/>
        <a:p>
          <a:endParaRPr lang="nl-NL"/>
        </a:p>
      </dgm:t>
    </dgm:pt>
    <dgm:pt modelId="{260A3FAC-E10F-4527-BD66-00AD0F40537B}" type="sibTrans" cxnId="{A610B2E2-6EBE-4099-9911-270558C9047A}">
      <dgm:prSet/>
      <dgm:spPr/>
      <dgm:t>
        <a:bodyPr/>
        <a:lstStyle/>
        <a:p>
          <a:endParaRPr lang="nl-NL"/>
        </a:p>
      </dgm:t>
    </dgm:pt>
    <dgm:pt modelId="{4E7D8186-FDA2-4810-872D-D36489D1BFF7}" type="pres">
      <dgm:prSet presAssocID="{A4942433-3337-4975-B680-CBA856C3ADB5}" presName="linear" presStyleCnt="0">
        <dgm:presLayoutVars>
          <dgm:animLvl val="lvl"/>
          <dgm:resizeHandles val="exact"/>
        </dgm:presLayoutVars>
      </dgm:prSet>
      <dgm:spPr/>
      <dgm:t>
        <a:bodyPr/>
        <a:lstStyle/>
        <a:p>
          <a:endParaRPr lang="nl-NL"/>
        </a:p>
      </dgm:t>
    </dgm:pt>
    <dgm:pt modelId="{B38D935B-9C35-4FEC-BCB9-742179FBEAD5}" type="pres">
      <dgm:prSet presAssocID="{C0216B08-7204-48A9-9411-8488811105D0}" presName="parentText" presStyleLbl="node1" presStyleIdx="0" presStyleCnt="1">
        <dgm:presLayoutVars>
          <dgm:chMax val="0"/>
          <dgm:bulletEnabled val="1"/>
        </dgm:presLayoutVars>
      </dgm:prSet>
      <dgm:spPr/>
      <dgm:t>
        <a:bodyPr/>
        <a:lstStyle/>
        <a:p>
          <a:endParaRPr lang="nl-NL"/>
        </a:p>
      </dgm:t>
    </dgm:pt>
  </dgm:ptLst>
  <dgm:cxnLst>
    <dgm:cxn modelId="{A610B2E2-6EBE-4099-9911-270558C9047A}" srcId="{A4942433-3337-4975-B680-CBA856C3ADB5}" destId="{C0216B08-7204-48A9-9411-8488811105D0}" srcOrd="0" destOrd="0" parTransId="{53573076-64CC-4034-96DC-C59C03432D2A}" sibTransId="{260A3FAC-E10F-4527-BD66-00AD0F40537B}"/>
    <dgm:cxn modelId="{4087BDCA-8878-4E65-A09D-04EB67CAA2A0}" type="presOf" srcId="{C0216B08-7204-48A9-9411-8488811105D0}" destId="{B38D935B-9C35-4FEC-BCB9-742179FBEAD5}" srcOrd="0" destOrd="0" presId="urn:microsoft.com/office/officeart/2005/8/layout/vList2"/>
    <dgm:cxn modelId="{3483002A-B3B4-434C-8075-D4C349B2646D}" type="presOf" srcId="{A4942433-3337-4975-B680-CBA856C3ADB5}" destId="{4E7D8186-FDA2-4810-872D-D36489D1BFF7}" srcOrd="0" destOrd="0" presId="urn:microsoft.com/office/officeart/2005/8/layout/vList2"/>
    <dgm:cxn modelId="{59CC89A6-7A59-4610-AC8C-6C7587187F1A}" type="presParOf" srcId="{4E7D8186-FDA2-4810-872D-D36489D1BFF7}" destId="{B38D935B-9C35-4FEC-BCB9-742179FBEAD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032BF2-F721-48C8-9BEE-D58CA306BE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D9B50A1C-22F5-4423-840C-73288021BB8A}">
      <dgm:prSet/>
      <dgm:spPr/>
      <dgm:t>
        <a:bodyPr/>
        <a:lstStyle/>
        <a:p>
          <a:pPr rtl="0"/>
          <a:r>
            <a:rPr lang="nl-NL" dirty="0" smtClean="0"/>
            <a:t>Kern van de hulpmiddelen moet zijn :</a:t>
          </a:r>
          <a:endParaRPr lang="nl-NL" dirty="0"/>
        </a:p>
      </dgm:t>
    </dgm:pt>
    <dgm:pt modelId="{735F7377-D387-4AD2-935D-377F8FCF63FE}" type="parTrans" cxnId="{60A8EAE0-B196-413E-AFE0-A094814086DB}">
      <dgm:prSet/>
      <dgm:spPr/>
      <dgm:t>
        <a:bodyPr/>
        <a:lstStyle/>
        <a:p>
          <a:endParaRPr lang="nl-NL"/>
        </a:p>
      </dgm:t>
    </dgm:pt>
    <dgm:pt modelId="{7EA8B2C1-4072-4DC0-816C-4EAB8C7CFCB4}" type="sibTrans" cxnId="{60A8EAE0-B196-413E-AFE0-A094814086DB}">
      <dgm:prSet/>
      <dgm:spPr/>
      <dgm:t>
        <a:bodyPr/>
        <a:lstStyle/>
        <a:p>
          <a:endParaRPr lang="nl-NL"/>
        </a:p>
      </dgm:t>
    </dgm:pt>
    <dgm:pt modelId="{DB81F455-226D-4571-B0FB-5BB9A93C7214}" type="pres">
      <dgm:prSet presAssocID="{E7032BF2-F721-48C8-9BEE-D58CA306BE57}" presName="linear" presStyleCnt="0">
        <dgm:presLayoutVars>
          <dgm:animLvl val="lvl"/>
          <dgm:resizeHandles val="exact"/>
        </dgm:presLayoutVars>
      </dgm:prSet>
      <dgm:spPr/>
      <dgm:t>
        <a:bodyPr/>
        <a:lstStyle/>
        <a:p>
          <a:endParaRPr lang="nl-NL"/>
        </a:p>
      </dgm:t>
    </dgm:pt>
    <dgm:pt modelId="{C66040F5-820D-4E37-A604-6566F935D963}" type="pres">
      <dgm:prSet presAssocID="{D9B50A1C-22F5-4423-840C-73288021BB8A}" presName="parentText" presStyleLbl="node1" presStyleIdx="0" presStyleCnt="1">
        <dgm:presLayoutVars>
          <dgm:chMax val="0"/>
          <dgm:bulletEnabled val="1"/>
        </dgm:presLayoutVars>
      </dgm:prSet>
      <dgm:spPr/>
      <dgm:t>
        <a:bodyPr/>
        <a:lstStyle/>
        <a:p>
          <a:endParaRPr lang="nl-NL"/>
        </a:p>
      </dgm:t>
    </dgm:pt>
  </dgm:ptLst>
  <dgm:cxnLst>
    <dgm:cxn modelId="{F8371FE2-849A-4572-8DEB-8C77D762685A}" type="presOf" srcId="{D9B50A1C-22F5-4423-840C-73288021BB8A}" destId="{C66040F5-820D-4E37-A604-6566F935D963}" srcOrd="0" destOrd="0" presId="urn:microsoft.com/office/officeart/2005/8/layout/vList2"/>
    <dgm:cxn modelId="{60A8EAE0-B196-413E-AFE0-A094814086DB}" srcId="{E7032BF2-F721-48C8-9BEE-D58CA306BE57}" destId="{D9B50A1C-22F5-4423-840C-73288021BB8A}" srcOrd="0" destOrd="0" parTransId="{735F7377-D387-4AD2-935D-377F8FCF63FE}" sibTransId="{7EA8B2C1-4072-4DC0-816C-4EAB8C7CFCB4}"/>
    <dgm:cxn modelId="{28ED90EF-C508-4E74-AFC8-AC045B9C6FC6}" type="presOf" srcId="{E7032BF2-F721-48C8-9BEE-D58CA306BE57}" destId="{DB81F455-226D-4571-B0FB-5BB9A93C7214}" srcOrd="0" destOrd="0" presId="urn:microsoft.com/office/officeart/2005/8/layout/vList2"/>
    <dgm:cxn modelId="{8BBA235E-3480-4C19-842D-02E26FC34874}" type="presParOf" srcId="{DB81F455-226D-4571-B0FB-5BB9A93C7214}" destId="{C66040F5-820D-4E37-A604-6566F935D9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113B409-B424-4092-8CCD-774DAEDB90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00521AB2-71DD-4255-A49B-DEA6805F423D}">
      <dgm:prSet/>
      <dgm:spPr/>
      <dgm:t>
        <a:bodyPr/>
        <a:lstStyle/>
        <a:p>
          <a:pPr rtl="0"/>
          <a:r>
            <a:rPr lang="nl-NL" dirty="0" smtClean="0"/>
            <a:t>Filmpjes </a:t>
          </a:r>
          <a:endParaRPr lang="nl-NL" dirty="0"/>
        </a:p>
      </dgm:t>
    </dgm:pt>
    <dgm:pt modelId="{C1A56183-F58D-44CF-9030-BE659CA25C79}" type="parTrans" cxnId="{D96D9760-CB43-49A7-8DBE-2C8C27048566}">
      <dgm:prSet/>
      <dgm:spPr/>
      <dgm:t>
        <a:bodyPr/>
        <a:lstStyle/>
        <a:p>
          <a:endParaRPr lang="nl-NL"/>
        </a:p>
      </dgm:t>
    </dgm:pt>
    <dgm:pt modelId="{05C23F79-CA1B-48FC-8319-2C6D7F5257EF}" type="sibTrans" cxnId="{D96D9760-CB43-49A7-8DBE-2C8C27048566}">
      <dgm:prSet/>
      <dgm:spPr/>
      <dgm:t>
        <a:bodyPr/>
        <a:lstStyle/>
        <a:p>
          <a:endParaRPr lang="nl-NL"/>
        </a:p>
      </dgm:t>
    </dgm:pt>
    <dgm:pt modelId="{D7711883-28EA-451E-A328-F8561AC1C77B}" type="pres">
      <dgm:prSet presAssocID="{3113B409-B424-4092-8CCD-774DAEDB90BC}" presName="linear" presStyleCnt="0">
        <dgm:presLayoutVars>
          <dgm:animLvl val="lvl"/>
          <dgm:resizeHandles val="exact"/>
        </dgm:presLayoutVars>
      </dgm:prSet>
      <dgm:spPr/>
      <dgm:t>
        <a:bodyPr/>
        <a:lstStyle/>
        <a:p>
          <a:endParaRPr lang="nl-NL"/>
        </a:p>
      </dgm:t>
    </dgm:pt>
    <dgm:pt modelId="{BEB426BB-6A54-4007-8A56-0BE1EF2A5216}" type="pres">
      <dgm:prSet presAssocID="{00521AB2-71DD-4255-A49B-DEA6805F423D}" presName="parentText" presStyleLbl="node1" presStyleIdx="0" presStyleCnt="1">
        <dgm:presLayoutVars>
          <dgm:chMax val="0"/>
          <dgm:bulletEnabled val="1"/>
        </dgm:presLayoutVars>
      </dgm:prSet>
      <dgm:spPr/>
      <dgm:t>
        <a:bodyPr/>
        <a:lstStyle/>
        <a:p>
          <a:endParaRPr lang="nl-NL"/>
        </a:p>
      </dgm:t>
    </dgm:pt>
  </dgm:ptLst>
  <dgm:cxnLst>
    <dgm:cxn modelId="{D96D9760-CB43-49A7-8DBE-2C8C27048566}" srcId="{3113B409-B424-4092-8CCD-774DAEDB90BC}" destId="{00521AB2-71DD-4255-A49B-DEA6805F423D}" srcOrd="0" destOrd="0" parTransId="{C1A56183-F58D-44CF-9030-BE659CA25C79}" sibTransId="{05C23F79-CA1B-48FC-8319-2C6D7F5257EF}"/>
    <dgm:cxn modelId="{EAC88E2E-2328-4151-A6D7-B5EDD5A1E21B}" type="presOf" srcId="{3113B409-B424-4092-8CCD-774DAEDB90BC}" destId="{D7711883-28EA-451E-A328-F8561AC1C77B}" srcOrd="0" destOrd="0" presId="urn:microsoft.com/office/officeart/2005/8/layout/vList2"/>
    <dgm:cxn modelId="{10BFDA09-1AF9-4595-91D0-CAE6C8915DFF}" type="presOf" srcId="{00521AB2-71DD-4255-A49B-DEA6805F423D}" destId="{BEB426BB-6A54-4007-8A56-0BE1EF2A5216}" srcOrd="0" destOrd="0" presId="urn:microsoft.com/office/officeart/2005/8/layout/vList2"/>
    <dgm:cxn modelId="{152CA230-DDB3-40FD-BEB1-E6A4423EA3E9}" type="presParOf" srcId="{D7711883-28EA-451E-A328-F8561AC1C77B}" destId="{BEB426BB-6A54-4007-8A56-0BE1EF2A521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EE32A1-9F10-4375-B6E5-14CB9AD158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C6759488-D657-4818-BD6E-CA732CBAE4AB}">
      <dgm:prSet/>
      <dgm:spPr/>
      <dgm:t>
        <a:bodyPr/>
        <a:lstStyle/>
        <a:p>
          <a:pPr rtl="0"/>
          <a:r>
            <a:rPr lang="nl-NL" b="1" dirty="0" smtClean="0"/>
            <a:t>Schatjes</a:t>
          </a:r>
          <a:r>
            <a:rPr lang="nl-NL" dirty="0" smtClean="0"/>
            <a:t/>
          </a:r>
          <a:br>
            <a:rPr lang="nl-NL" dirty="0" smtClean="0"/>
          </a:br>
          <a:endParaRPr lang="nl-NL" dirty="0"/>
        </a:p>
      </dgm:t>
    </dgm:pt>
    <dgm:pt modelId="{776C7EEB-5870-496D-8641-61AB40845585}" type="parTrans" cxnId="{3AC42811-D67F-42DC-9C39-9DCBECC4844E}">
      <dgm:prSet/>
      <dgm:spPr/>
      <dgm:t>
        <a:bodyPr/>
        <a:lstStyle/>
        <a:p>
          <a:endParaRPr lang="nl-NL"/>
        </a:p>
      </dgm:t>
    </dgm:pt>
    <dgm:pt modelId="{4D7599A4-D8D7-4685-8861-38A98A092E35}" type="sibTrans" cxnId="{3AC42811-D67F-42DC-9C39-9DCBECC4844E}">
      <dgm:prSet/>
      <dgm:spPr/>
      <dgm:t>
        <a:bodyPr/>
        <a:lstStyle/>
        <a:p>
          <a:endParaRPr lang="nl-NL"/>
        </a:p>
      </dgm:t>
    </dgm:pt>
    <dgm:pt modelId="{03E33A40-3AD7-4ECA-9CED-AF9620CF3CFE}" type="pres">
      <dgm:prSet presAssocID="{56EE32A1-9F10-4375-B6E5-14CB9AD15870}" presName="linear" presStyleCnt="0">
        <dgm:presLayoutVars>
          <dgm:animLvl val="lvl"/>
          <dgm:resizeHandles val="exact"/>
        </dgm:presLayoutVars>
      </dgm:prSet>
      <dgm:spPr/>
      <dgm:t>
        <a:bodyPr/>
        <a:lstStyle/>
        <a:p>
          <a:endParaRPr lang="nl-NL"/>
        </a:p>
      </dgm:t>
    </dgm:pt>
    <dgm:pt modelId="{464B1259-2061-41A3-9500-79D2D3C77C6F}" type="pres">
      <dgm:prSet presAssocID="{C6759488-D657-4818-BD6E-CA732CBAE4AB}" presName="parentText" presStyleLbl="node1" presStyleIdx="0" presStyleCnt="1">
        <dgm:presLayoutVars>
          <dgm:chMax val="0"/>
          <dgm:bulletEnabled val="1"/>
        </dgm:presLayoutVars>
      </dgm:prSet>
      <dgm:spPr/>
      <dgm:t>
        <a:bodyPr/>
        <a:lstStyle/>
        <a:p>
          <a:endParaRPr lang="nl-NL"/>
        </a:p>
      </dgm:t>
    </dgm:pt>
  </dgm:ptLst>
  <dgm:cxnLst>
    <dgm:cxn modelId="{35B59507-A3C3-46B3-AA44-87076AA0BA18}" type="presOf" srcId="{56EE32A1-9F10-4375-B6E5-14CB9AD15870}" destId="{03E33A40-3AD7-4ECA-9CED-AF9620CF3CFE}" srcOrd="0" destOrd="0" presId="urn:microsoft.com/office/officeart/2005/8/layout/vList2"/>
    <dgm:cxn modelId="{3AC42811-D67F-42DC-9C39-9DCBECC4844E}" srcId="{56EE32A1-9F10-4375-B6E5-14CB9AD15870}" destId="{C6759488-D657-4818-BD6E-CA732CBAE4AB}" srcOrd="0" destOrd="0" parTransId="{776C7EEB-5870-496D-8641-61AB40845585}" sibTransId="{4D7599A4-D8D7-4685-8861-38A98A092E35}"/>
    <dgm:cxn modelId="{B7BE172C-66B3-4067-ADDF-695CF3287102}" type="presOf" srcId="{C6759488-D657-4818-BD6E-CA732CBAE4AB}" destId="{464B1259-2061-41A3-9500-79D2D3C77C6F}" srcOrd="0" destOrd="0" presId="urn:microsoft.com/office/officeart/2005/8/layout/vList2"/>
    <dgm:cxn modelId="{849474ED-2ACF-4BF0-8A02-62140E4A66D2}" type="presParOf" srcId="{03E33A40-3AD7-4ECA-9CED-AF9620CF3CFE}" destId="{464B1259-2061-41A3-9500-79D2D3C77C6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39FEBA-A7BE-4273-A698-8CC62FB2C6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EFD00147-18AA-46C7-855E-2051333F8270}">
      <dgm:prSet/>
      <dgm:spPr/>
      <dgm:t>
        <a:bodyPr/>
        <a:lstStyle/>
        <a:p>
          <a:pPr rtl="0"/>
          <a:r>
            <a:rPr lang="nl-NL" dirty="0" smtClean="0"/>
            <a:t>Schatjes</a:t>
          </a:r>
          <a:endParaRPr lang="nl-NL" dirty="0"/>
        </a:p>
      </dgm:t>
    </dgm:pt>
    <dgm:pt modelId="{07E200A2-092C-425D-B305-F6306E55CE0B}" type="parTrans" cxnId="{7FE999CC-A6D7-4689-AFAD-49F1F6411176}">
      <dgm:prSet/>
      <dgm:spPr/>
      <dgm:t>
        <a:bodyPr/>
        <a:lstStyle/>
        <a:p>
          <a:endParaRPr lang="nl-NL"/>
        </a:p>
      </dgm:t>
    </dgm:pt>
    <dgm:pt modelId="{BDBB43CC-AC00-4EB1-AE1D-52A319867C8E}" type="sibTrans" cxnId="{7FE999CC-A6D7-4689-AFAD-49F1F6411176}">
      <dgm:prSet/>
      <dgm:spPr/>
      <dgm:t>
        <a:bodyPr/>
        <a:lstStyle/>
        <a:p>
          <a:endParaRPr lang="nl-NL"/>
        </a:p>
      </dgm:t>
    </dgm:pt>
    <dgm:pt modelId="{9D33F7D9-E2B1-4B41-ACF0-4602AB08D312}" type="pres">
      <dgm:prSet presAssocID="{8839FEBA-A7BE-4273-A698-8CC62FB2C6D6}" presName="linear" presStyleCnt="0">
        <dgm:presLayoutVars>
          <dgm:animLvl val="lvl"/>
          <dgm:resizeHandles val="exact"/>
        </dgm:presLayoutVars>
      </dgm:prSet>
      <dgm:spPr/>
      <dgm:t>
        <a:bodyPr/>
        <a:lstStyle/>
        <a:p>
          <a:endParaRPr lang="nl-NL"/>
        </a:p>
      </dgm:t>
    </dgm:pt>
    <dgm:pt modelId="{12026DF0-A599-4210-A322-4F1F42A0A522}" type="pres">
      <dgm:prSet presAssocID="{EFD00147-18AA-46C7-855E-2051333F8270}" presName="parentText" presStyleLbl="node1" presStyleIdx="0" presStyleCnt="1">
        <dgm:presLayoutVars>
          <dgm:chMax val="0"/>
          <dgm:bulletEnabled val="1"/>
        </dgm:presLayoutVars>
      </dgm:prSet>
      <dgm:spPr/>
      <dgm:t>
        <a:bodyPr/>
        <a:lstStyle/>
        <a:p>
          <a:endParaRPr lang="nl-NL"/>
        </a:p>
      </dgm:t>
    </dgm:pt>
  </dgm:ptLst>
  <dgm:cxnLst>
    <dgm:cxn modelId="{5684EF34-6BEC-4151-A1E9-1C4E66EB86EE}" type="presOf" srcId="{EFD00147-18AA-46C7-855E-2051333F8270}" destId="{12026DF0-A599-4210-A322-4F1F42A0A522}" srcOrd="0" destOrd="0" presId="urn:microsoft.com/office/officeart/2005/8/layout/vList2"/>
    <dgm:cxn modelId="{7FE999CC-A6D7-4689-AFAD-49F1F6411176}" srcId="{8839FEBA-A7BE-4273-A698-8CC62FB2C6D6}" destId="{EFD00147-18AA-46C7-855E-2051333F8270}" srcOrd="0" destOrd="0" parTransId="{07E200A2-092C-425D-B305-F6306E55CE0B}" sibTransId="{BDBB43CC-AC00-4EB1-AE1D-52A319867C8E}"/>
    <dgm:cxn modelId="{0800A369-C64E-442F-89C9-C4CFAB15B069}" type="presOf" srcId="{8839FEBA-A7BE-4273-A698-8CC62FB2C6D6}" destId="{9D33F7D9-E2B1-4B41-ACF0-4602AB08D312}" srcOrd="0" destOrd="0" presId="urn:microsoft.com/office/officeart/2005/8/layout/vList2"/>
    <dgm:cxn modelId="{45B468F9-4B25-4FBD-9C12-A0956398E71F}" type="presParOf" srcId="{9D33F7D9-E2B1-4B41-ACF0-4602AB08D312}" destId="{12026DF0-A599-4210-A322-4F1F42A0A52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33DB15-56E9-441F-AF09-58D46A7046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246507E9-16F2-485D-B3E9-A2B090A15FB3}">
      <dgm:prSet/>
      <dgm:spPr/>
      <dgm:t>
        <a:bodyPr/>
        <a:lstStyle/>
        <a:p>
          <a:pPr rtl="0"/>
          <a:r>
            <a:rPr lang="nl-NL" b="1" dirty="0" smtClean="0"/>
            <a:t>Schatjes</a:t>
          </a:r>
          <a:r>
            <a:rPr lang="nl-NL" dirty="0" smtClean="0"/>
            <a:t/>
          </a:r>
          <a:br>
            <a:rPr lang="nl-NL" dirty="0" smtClean="0"/>
          </a:br>
          <a:endParaRPr lang="nl-NL" dirty="0"/>
        </a:p>
      </dgm:t>
    </dgm:pt>
    <dgm:pt modelId="{80076CB6-D91D-4343-B5E2-5CBCF58BA344}" type="parTrans" cxnId="{E0E55876-787F-4EEE-BD9F-18F4F1F54650}">
      <dgm:prSet/>
      <dgm:spPr/>
      <dgm:t>
        <a:bodyPr/>
        <a:lstStyle/>
        <a:p>
          <a:endParaRPr lang="nl-NL"/>
        </a:p>
      </dgm:t>
    </dgm:pt>
    <dgm:pt modelId="{15BD817B-E188-4785-80CC-75E5FCBF6526}" type="sibTrans" cxnId="{E0E55876-787F-4EEE-BD9F-18F4F1F54650}">
      <dgm:prSet/>
      <dgm:spPr/>
      <dgm:t>
        <a:bodyPr/>
        <a:lstStyle/>
        <a:p>
          <a:endParaRPr lang="nl-NL"/>
        </a:p>
      </dgm:t>
    </dgm:pt>
    <dgm:pt modelId="{64AE6AFF-6EC4-45B8-83B0-937DD115631F}" type="pres">
      <dgm:prSet presAssocID="{C733DB15-56E9-441F-AF09-58D46A7046C5}" presName="linear" presStyleCnt="0">
        <dgm:presLayoutVars>
          <dgm:animLvl val="lvl"/>
          <dgm:resizeHandles val="exact"/>
        </dgm:presLayoutVars>
      </dgm:prSet>
      <dgm:spPr/>
      <dgm:t>
        <a:bodyPr/>
        <a:lstStyle/>
        <a:p>
          <a:endParaRPr lang="nl-NL"/>
        </a:p>
      </dgm:t>
    </dgm:pt>
    <dgm:pt modelId="{9A1B0DBD-B44B-4EE7-97F6-FA1069FCFC25}" type="pres">
      <dgm:prSet presAssocID="{246507E9-16F2-485D-B3E9-A2B090A15FB3}" presName="parentText" presStyleLbl="node1" presStyleIdx="0" presStyleCnt="1">
        <dgm:presLayoutVars>
          <dgm:chMax val="0"/>
          <dgm:bulletEnabled val="1"/>
        </dgm:presLayoutVars>
      </dgm:prSet>
      <dgm:spPr/>
      <dgm:t>
        <a:bodyPr/>
        <a:lstStyle/>
        <a:p>
          <a:endParaRPr lang="nl-NL"/>
        </a:p>
      </dgm:t>
    </dgm:pt>
  </dgm:ptLst>
  <dgm:cxnLst>
    <dgm:cxn modelId="{E0E55876-787F-4EEE-BD9F-18F4F1F54650}" srcId="{C733DB15-56E9-441F-AF09-58D46A7046C5}" destId="{246507E9-16F2-485D-B3E9-A2B090A15FB3}" srcOrd="0" destOrd="0" parTransId="{80076CB6-D91D-4343-B5E2-5CBCF58BA344}" sibTransId="{15BD817B-E188-4785-80CC-75E5FCBF6526}"/>
    <dgm:cxn modelId="{471045D5-925D-4FDE-B2D8-D58F0F8B5196}" type="presOf" srcId="{246507E9-16F2-485D-B3E9-A2B090A15FB3}" destId="{9A1B0DBD-B44B-4EE7-97F6-FA1069FCFC25}" srcOrd="0" destOrd="0" presId="urn:microsoft.com/office/officeart/2005/8/layout/vList2"/>
    <dgm:cxn modelId="{F9539459-518E-4E67-B8F2-23331FF5F17F}" type="presOf" srcId="{C733DB15-56E9-441F-AF09-58D46A7046C5}" destId="{64AE6AFF-6EC4-45B8-83B0-937DD115631F}" srcOrd="0" destOrd="0" presId="urn:microsoft.com/office/officeart/2005/8/layout/vList2"/>
    <dgm:cxn modelId="{86CE8FFC-6493-49AC-BAC8-06A521E8D4BB}" type="presParOf" srcId="{64AE6AFF-6EC4-45B8-83B0-937DD115631F}" destId="{9A1B0DBD-B44B-4EE7-97F6-FA1069FCFC2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3BD7F-2BC6-48A8-A820-20FCD7443B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38338DC6-C673-4245-954F-0F59C12E4CA2}">
      <dgm:prSet/>
      <dgm:spPr/>
      <dgm:t>
        <a:bodyPr/>
        <a:lstStyle/>
        <a:p>
          <a:pPr rtl="0"/>
          <a:r>
            <a:rPr lang="nl-NL" dirty="0" smtClean="0"/>
            <a:t>Waarom opvoeden ?</a:t>
          </a:r>
          <a:endParaRPr lang="nl-NL" dirty="0"/>
        </a:p>
      </dgm:t>
    </dgm:pt>
    <dgm:pt modelId="{30329F49-57B7-4CE9-B15A-3EB7A3EFB96B}" type="parTrans" cxnId="{91192BE9-79D2-4A06-A82C-E5BEE9C62E63}">
      <dgm:prSet/>
      <dgm:spPr/>
      <dgm:t>
        <a:bodyPr/>
        <a:lstStyle/>
        <a:p>
          <a:endParaRPr lang="nl-NL"/>
        </a:p>
      </dgm:t>
    </dgm:pt>
    <dgm:pt modelId="{7625A2D6-0B1B-493F-944A-FBE8EFCD41FA}" type="sibTrans" cxnId="{91192BE9-79D2-4A06-A82C-E5BEE9C62E63}">
      <dgm:prSet/>
      <dgm:spPr/>
      <dgm:t>
        <a:bodyPr/>
        <a:lstStyle/>
        <a:p>
          <a:endParaRPr lang="nl-NL"/>
        </a:p>
      </dgm:t>
    </dgm:pt>
    <dgm:pt modelId="{CAAA607D-AEE1-4151-B507-17C90C9E903A}" type="pres">
      <dgm:prSet presAssocID="{1A83BD7F-2BC6-48A8-A820-20FCD7443B42}" presName="linear" presStyleCnt="0">
        <dgm:presLayoutVars>
          <dgm:animLvl val="lvl"/>
          <dgm:resizeHandles val="exact"/>
        </dgm:presLayoutVars>
      </dgm:prSet>
      <dgm:spPr/>
      <dgm:t>
        <a:bodyPr/>
        <a:lstStyle/>
        <a:p>
          <a:endParaRPr lang="nl-NL"/>
        </a:p>
      </dgm:t>
    </dgm:pt>
    <dgm:pt modelId="{0700C654-C178-4B65-8711-63D1118977B8}" type="pres">
      <dgm:prSet presAssocID="{38338DC6-C673-4245-954F-0F59C12E4CA2}" presName="parentText" presStyleLbl="node1" presStyleIdx="0" presStyleCnt="1">
        <dgm:presLayoutVars>
          <dgm:chMax val="0"/>
          <dgm:bulletEnabled val="1"/>
        </dgm:presLayoutVars>
      </dgm:prSet>
      <dgm:spPr/>
      <dgm:t>
        <a:bodyPr/>
        <a:lstStyle/>
        <a:p>
          <a:endParaRPr lang="nl-NL"/>
        </a:p>
      </dgm:t>
    </dgm:pt>
  </dgm:ptLst>
  <dgm:cxnLst>
    <dgm:cxn modelId="{339BF65A-18A3-405B-9BDD-65F6F245E49B}" type="presOf" srcId="{38338DC6-C673-4245-954F-0F59C12E4CA2}" destId="{0700C654-C178-4B65-8711-63D1118977B8}" srcOrd="0" destOrd="0" presId="urn:microsoft.com/office/officeart/2005/8/layout/vList2"/>
    <dgm:cxn modelId="{7A339E87-757A-47E0-9917-0972DE0E5DE9}" type="presOf" srcId="{1A83BD7F-2BC6-48A8-A820-20FCD7443B42}" destId="{CAAA607D-AEE1-4151-B507-17C90C9E903A}" srcOrd="0" destOrd="0" presId="urn:microsoft.com/office/officeart/2005/8/layout/vList2"/>
    <dgm:cxn modelId="{91192BE9-79D2-4A06-A82C-E5BEE9C62E63}" srcId="{1A83BD7F-2BC6-48A8-A820-20FCD7443B42}" destId="{38338DC6-C673-4245-954F-0F59C12E4CA2}" srcOrd="0" destOrd="0" parTransId="{30329F49-57B7-4CE9-B15A-3EB7A3EFB96B}" sibTransId="{7625A2D6-0B1B-493F-944A-FBE8EFCD41FA}"/>
    <dgm:cxn modelId="{BD7AFB27-5773-427F-981E-E73B251C66C9}" type="presParOf" srcId="{CAAA607D-AEE1-4151-B507-17C90C9E903A}" destId="{0700C654-C178-4B65-8711-63D1118977B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9D9D5-4CED-4639-B029-E6C1B85AC8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3DB8FEF1-D58B-439D-8218-CED226A512FF}">
      <dgm:prSet/>
      <dgm:spPr/>
      <dgm:t>
        <a:bodyPr/>
        <a:lstStyle/>
        <a:p>
          <a:pPr rtl="0"/>
          <a:r>
            <a:rPr lang="nl-NL" dirty="0" smtClean="0"/>
            <a:t>Waarom opvoeden ?</a:t>
          </a:r>
          <a:endParaRPr lang="nl-NL" dirty="0"/>
        </a:p>
      </dgm:t>
    </dgm:pt>
    <dgm:pt modelId="{773E018C-2123-4282-8FCB-7D11DABC1C01}" type="parTrans" cxnId="{C3C6A1BB-A041-4C52-983F-7113B26FB288}">
      <dgm:prSet/>
      <dgm:spPr/>
      <dgm:t>
        <a:bodyPr/>
        <a:lstStyle/>
        <a:p>
          <a:endParaRPr lang="nl-NL"/>
        </a:p>
      </dgm:t>
    </dgm:pt>
    <dgm:pt modelId="{5342C656-68CA-4DB9-878D-3A05DE0C3383}" type="sibTrans" cxnId="{C3C6A1BB-A041-4C52-983F-7113B26FB288}">
      <dgm:prSet/>
      <dgm:spPr/>
      <dgm:t>
        <a:bodyPr/>
        <a:lstStyle/>
        <a:p>
          <a:endParaRPr lang="nl-NL"/>
        </a:p>
      </dgm:t>
    </dgm:pt>
    <dgm:pt modelId="{F2E38A23-E18A-4992-A361-9C24B458F8AD}" type="pres">
      <dgm:prSet presAssocID="{31D9D9D5-4CED-4639-B029-E6C1B85AC818}" presName="linear" presStyleCnt="0">
        <dgm:presLayoutVars>
          <dgm:animLvl val="lvl"/>
          <dgm:resizeHandles val="exact"/>
        </dgm:presLayoutVars>
      </dgm:prSet>
      <dgm:spPr/>
      <dgm:t>
        <a:bodyPr/>
        <a:lstStyle/>
        <a:p>
          <a:endParaRPr lang="nl-NL"/>
        </a:p>
      </dgm:t>
    </dgm:pt>
    <dgm:pt modelId="{790CC486-4FA9-47EB-B1FA-7CC4B9D224FF}" type="pres">
      <dgm:prSet presAssocID="{3DB8FEF1-D58B-439D-8218-CED226A512FF}" presName="parentText" presStyleLbl="node1" presStyleIdx="0" presStyleCnt="1">
        <dgm:presLayoutVars>
          <dgm:chMax val="0"/>
          <dgm:bulletEnabled val="1"/>
        </dgm:presLayoutVars>
      </dgm:prSet>
      <dgm:spPr/>
      <dgm:t>
        <a:bodyPr/>
        <a:lstStyle/>
        <a:p>
          <a:endParaRPr lang="nl-NL"/>
        </a:p>
      </dgm:t>
    </dgm:pt>
  </dgm:ptLst>
  <dgm:cxnLst>
    <dgm:cxn modelId="{C3C6A1BB-A041-4C52-983F-7113B26FB288}" srcId="{31D9D9D5-4CED-4639-B029-E6C1B85AC818}" destId="{3DB8FEF1-D58B-439D-8218-CED226A512FF}" srcOrd="0" destOrd="0" parTransId="{773E018C-2123-4282-8FCB-7D11DABC1C01}" sibTransId="{5342C656-68CA-4DB9-878D-3A05DE0C3383}"/>
    <dgm:cxn modelId="{76F5A6B5-FD2D-4E90-952F-C801A2597126}" type="presOf" srcId="{3DB8FEF1-D58B-439D-8218-CED226A512FF}" destId="{790CC486-4FA9-47EB-B1FA-7CC4B9D224FF}" srcOrd="0" destOrd="0" presId="urn:microsoft.com/office/officeart/2005/8/layout/vList2"/>
    <dgm:cxn modelId="{149BF28F-D9B2-44C2-8BE8-59D94FB3D663}" type="presOf" srcId="{31D9D9D5-4CED-4639-B029-E6C1B85AC818}" destId="{F2E38A23-E18A-4992-A361-9C24B458F8AD}" srcOrd="0" destOrd="0" presId="urn:microsoft.com/office/officeart/2005/8/layout/vList2"/>
    <dgm:cxn modelId="{CF53AA21-86E1-4089-AEE5-0636B8C5B7DD}" type="presParOf" srcId="{F2E38A23-E18A-4992-A361-9C24B458F8AD}" destId="{790CC486-4FA9-47EB-B1FA-7CC4B9D224F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0F766E-8801-4C23-AD59-72DB19B5CE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A272CF0F-A6C3-4DCA-B7DD-03AFC0FF9B05}">
      <dgm:prSet/>
      <dgm:spPr/>
      <dgm:t>
        <a:bodyPr/>
        <a:lstStyle/>
        <a:p>
          <a:pPr rtl="0"/>
          <a:r>
            <a:rPr lang="nl-NL" dirty="0" smtClean="0"/>
            <a:t>Manieren van opvoeden!</a:t>
          </a:r>
          <a:endParaRPr lang="nl-NL" dirty="0"/>
        </a:p>
      </dgm:t>
    </dgm:pt>
    <dgm:pt modelId="{F8D82451-1360-4EB6-ABE0-EC1AB454293B}" type="parTrans" cxnId="{4C7D4AB2-0537-4DA5-B4C7-1B47D7D9194C}">
      <dgm:prSet/>
      <dgm:spPr/>
      <dgm:t>
        <a:bodyPr/>
        <a:lstStyle/>
        <a:p>
          <a:endParaRPr lang="nl-NL"/>
        </a:p>
      </dgm:t>
    </dgm:pt>
    <dgm:pt modelId="{C33F2882-0C41-4E5B-83EE-DCC0A4D0401E}" type="sibTrans" cxnId="{4C7D4AB2-0537-4DA5-B4C7-1B47D7D9194C}">
      <dgm:prSet/>
      <dgm:spPr/>
      <dgm:t>
        <a:bodyPr/>
        <a:lstStyle/>
        <a:p>
          <a:endParaRPr lang="nl-NL"/>
        </a:p>
      </dgm:t>
    </dgm:pt>
    <dgm:pt modelId="{B2206661-35B5-49DF-9E4F-782485B98D2C}" type="pres">
      <dgm:prSet presAssocID="{270F766E-8801-4C23-AD59-72DB19B5CEE3}" presName="linear" presStyleCnt="0">
        <dgm:presLayoutVars>
          <dgm:animLvl val="lvl"/>
          <dgm:resizeHandles val="exact"/>
        </dgm:presLayoutVars>
      </dgm:prSet>
      <dgm:spPr/>
      <dgm:t>
        <a:bodyPr/>
        <a:lstStyle/>
        <a:p>
          <a:endParaRPr lang="nl-NL"/>
        </a:p>
      </dgm:t>
    </dgm:pt>
    <dgm:pt modelId="{74F607A5-D10A-4A36-89D0-A4D7ED8C6B3A}" type="pres">
      <dgm:prSet presAssocID="{A272CF0F-A6C3-4DCA-B7DD-03AFC0FF9B05}" presName="parentText" presStyleLbl="node1" presStyleIdx="0" presStyleCnt="1">
        <dgm:presLayoutVars>
          <dgm:chMax val="0"/>
          <dgm:bulletEnabled val="1"/>
        </dgm:presLayoutVars>
      </dgm:prSet>
      <dgm:spPr/>
      <dgm:t>
        <a:bodyPr/>
        <a:lstStyle/>
        <a:p>
          <a:endParaRPr lang="nl-NL"/>
        </a:p>
      </dgm:t>
    </dgm:pt>
  </dgm:ptLst>
  <dgm:cxnLst>
    <dgm:cxn modelId="{60C541ED-276F-49A6-8DC5-C8928CF177AC}" type="presOf" srcId="{270F766E-8801-4C23-AD59-72DB19B5CEE3}" destId="{B2206661-35B5-49DF-9E4F-782485B98D2C}" srcOrd="0" destOrd="0" presId="urn:microsoft.com/office/officeart/2005/8/layout/vList2"/>
    <dgm:cxn modelId="{4C7D4AB2-0537-4DA5-B4C7-1B47D7D9194C}" srcId="{270F766E-8801-4C23-AD59-72DB19B5CEE3}" destId="{A272CF0F-A6C3-4DCA-B7DD-03AFC0FF9B05}" srcOrd="0" destOrd="0" parTransId="{F8D82451-1360-4EB6-ABE0-EC1AB454293B}" sibTransId="{C33F2882-0C41-4E5B-83EE-DCC0A4D0401E}"/>
    <dgm:cxn modelId="{D621ABC2-3874-494A-8F87-02743525F839}" type="presOf" srcId="{A272CF0F-A6C3-4DCA-B7DD-03AFC0FF9B05}" destId="{74F607A5-D10A-4A36-89D0-A4D7ED8C6B3A}" srcOrd="0" destOrd="0" presId="urn:microsoft.com/office/officeart/2005/8/layout/vList2"/>
    <dgm:cxn modelId="{4AC06AC5-6095-4670-AA50-D056BF8998C5}" type="presParOf" srcId="{B2206661-35B5-49DF-9E4F-782485B98D2C}" destId="{74F607A5-D10A-4A36-89D0-A4D7ED8C6B3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37426-955A-4D11-B6B2-E5959733FB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C181CD33-6B0E-4E53-9A85-B7011B2B0409}">
      <dgm:prSet/>
      <dgm:spPr/>
      <dgm:t>
        <a:bodyPr/>
        <a:lstStyle/>
        <a:p>
          <a:pPr rtl="0"/>
          <a:r>
            <a:rPr lang="nl-NL" dirty="0" smtClean="0"/>
            <a:t>Verschillende manieren opvoeden = opvoedingsstijl</a:t>
          </a:r>
          <a:endParaRPr lang="nl-NL" dirty="0"/>
        </a:p>
      </dgm:t>
    </dgm:pt>
    <dgm:pt modelId="{AF11AB5F-F3F9-4FD1-AA84-C88DF6D4ADF9}" type="parTrans" cxnId="{BD4E145D-5A7B-4267-8AD6-5E022E55EB32}">
      <dgm:prSet/>
      <dgm:spPr/>
      <dgm:t>
        <a:bodyPr/>
        <a:lstStyle/>
        <a:p>
          <a:endParaRPr lang="nl-NL"/>
        </a:p>
      </dgm:t>
    </dgm:pt>
    <dgm:pt modelId="{646BA919-FCE1-4B8F-ADD0-37FBE23473D0}" type="sibTrans" cxnId="{BD4E145D-5A7B-4267-8AD6-5E022E55EB32}">
      <dgm:prSet/>
      <dgm:spPr/>
      <dgm:t>
        <a:bodyPr/>
        <a:lstStyle/>
        <a:p>
          <a:endParaRPr lang="nl-NL"/>
        </a:p>
      </dgm:t>
    </dgm:pt>
    <dgm:pt modelId="{0969F967-D862-4A4C-9320-BDCE21423683}" type="pres">
      <dgm:prSet presAssocID="{EB037426-955A-4D11-B6B2-E5959733FB45}" presName="linear" presStyleCnt="0">
        <dgm:presLayoutVars>
          <dgm:animLvl val="lvl"/>
          <dgm:resizeHandles val="exact"/>
        </dgm:presLayoutVars>
      </dgm:prSet>
      <dgm:spPr/>
      <dgm:t>
        <a:bodyPr/>
        <a:lstStyle/>
        <a:p>
          <a:endParaRPr lang="nl-NL"/>
        </a:p>
      </dgm:t>
    </dgm:pt>
    <dgm:pt modelId="{1380CDBE-3EE0-49EF-B914-CEE7F7119742}" type="pres">
      <dgm:prSet presAssocID="{C181CD33-6B0E-4E53-9A85-B7011B2B0409}" presName="parentText" presStyleLbl="node1" presStyleIdx="0" presStyleCnt="1">
        <dgm:presLayoutVars>
          <dgm:chMax val="0"/>
          <dgm:bulletEnabled val="1"/>
        </dgm:presLayoutVars>
      </dgm:prSet>
      <dgm:spPr/>
      <dgm:t>
        <a:bodyPr/>
        <a:lstStyle/>
        <a:p>
          <a:endParaRPr lang="nl-NL"/>
        </a:p>
      </dgm:t>
    </dgm:pt>
  </dgm:ptLst>
  <dgm:cxnLst>
    <dgm:cxn modelId="{BD4E145D-5A7B-4267-8AD6-5E022E55EB32}" srcId="{EB037426-955A-4D11-B6B2-E5959733FB45}" destId="{C181CD33-6B0E-4E53-9A85-B7011B2B0409}" srcOrd="0" destOrd="0" parTransId="{AF11AB5F-F3F9-4FD1-AA84-C88DF6D4ADF9}" sibTransId="{646BA919-FCE1-4B8F-ADD0-37FBE23473D0}"/>
    <dgm:cxn modelId="{02BA6006-5524-47F0-85E9-88B71D1DB37E}" type="presOf" srcId="{C181CD33-6B0E-4E53-9A85-B7011B2B0409}" destId="{1380CDBE-3EE0-49EF-B914-CEE7F7119742}" srcOrd="0" destOrd="0" presId="urn:microsoft.com/office/officeart/2005/8/layout/vList2"/>
    <dgm:cxn modelId="{F274F615-D381-4CE3-9CCD-039EF74E7EB8}" type="presOf" srcId="{EB037426-955A-4D11-B6B2-E5959733FB45}" destId="{0969F967-D862-4A4C-9320-BDCE21423683}" srcOrd="0" destOrd="0" presId="urn:microsoft.com/office/officeart/2005/8/layout/vList2"/>
    <dgm:cxn modelId="{AA2D264C-3E8F-435F-AB68-5F3012F82BDE}" type="presParOf" srcId="{0969F967-D862-4A4C-9320-BDCE21423683}" destId="{1380CDBE-3EE0-49EF-B914-CEE7F71197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844016-9B8B-481B-8566-C95DC66BDC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1964FC41-988A-40A7-8305-278B6B8B88C8}">
      <dgm:prSet/>
      <dgm:spPr/>
      <dgm:t>
        <a:bodyPr/>
        <a:lstStyle/>
        <a:p>
          <a:pPr rtl="0"/>
          <a:r>
            <a:rPr lang="nl-NL" dirty="0" smtClean="0"/>
            <a:t>Autoritaire opvoeding</a:t>
          </a:r>
          <a:endParaRPr lang="nl-NL" dirty="0"/>
        </a:p>
      </dgm:t>
    </dgm:pt>
    <dgm:pt modelId="{E219B7D7-5120-4745-A78B-737B6619E6EF}" type="parTrans" cxnId="{8C4B738F-918A-4EC5-B032-283A7BC7B1B9}">
      <dgm:prSet/>
      <dgm:spPr/>
      <dgm:t>
        <a:bodyPr/>
        <a:lstStyle/>
        <a:p>
          <a:endParaRPr lang="nl-NL"/>
        </a:p>
      </dgm:t>
    </dgm:pt>
    <dgm:pt modelId="{6A07ACCC-614F-424D-B533-866A6A9BAED5}" type="sibTrans" cxnId="{8C4B738F-918A-4EC5-B032-283A7BC7B1B9}">
      <dgm:prSet/>
      <dgm:spPr/>
      <dgm:t>
        <a:bodyPr/>
        <a:lstStyle/>
        <a:p>
          <a:endParaRPr lang="nl-NL"/>
        </a:p>
      </dgm:t>
    </dgm:pt>
    <dgm:pt modelId="{BD690D1E-FBC7-4719-832D-B38560E2B34D}" type="pres">
      <dgm:prSet presAssocID="{12844016-9B8B-481B-8566-C95DC66BDCE8}" presName="linear" presStyleCnt="0">
        <dgm:presLayoutVars>
          <dgm:animLvl val="lvl"/>
          <dgm:resizeHandles val="exact"/>
        </dgm:presLayoutVars>
      </dgm:prSet>
      <dgm:spPr/>
      <dgm:t>
        <a:bodyPr/>
        <a:lstStyle/>
        <a:p>
          <a:endParaRPr lang="nl-NL"/>
        </a:p>
      </dgm:t>
    </dgm:pt>
    <dgm:pt modelId="{AD863588-248C-4F3A-AA61-C4E06DBB3C9C}" type="pres">
      <dgm:prSet presAssocID="{1964FC41-988A-40A7-8305-278B6B8B88C8}" presName="parentText" presStyleLbl="node1" presStyleIdx="0" presStyleCnt="1">
        <dgm:presLayoutVars>
          <dgm:chMax val="0"/>
          <dgm:bulletEnabled val="1"/>
        </dgm:presLayoutVars>
      </dgm:prSet>
      <dgm:spPr/>
      <dgm:t>
        <a:bodyPr/>
        <a:lstStyle/>
        <a:p>
          <a:endParaRPr lang="nl-NL"/>
        </a:p>
      </dgm:t>
    </dgm:pt>
  </dgm:ptLst>
  <dgm:cxnLst>
    <dgm:cxn modelId="{EEE41E23-57AD-4D8B-AFAD-8742890BF6DF}" type="presOf" srcId="{12844016-9B8B-481B-8566-C95DC66BDCE8}" destId="{BD690D1E-FBC7-4719-832D-B38560E2B34D}" srcOrd="0" destOrd="0" presId="urn:microsoft.com/office/officeart/2005/8/layout/vList2"/>
    <dgm:cxn modelId="{8C4B738F-918A-4EC5-B032-283A7BC7B1B9}" srcId="{12844016-9B8B-481B-8566-C95DC66BDCE8}" destId="{1964FC41-988A-40A7-8305-278B6B8B88C8}" srcOrd="0" destOrd="0" parTransId="{E219B7D7-5120-4745-A78B-737B6619E6EF}" sibTransId="{6A07ACCC-614F-424D-B533-866A6A9BAED5}"/>
    <dgm:cxn modelId="{1DA5D51A-CA3F-4F3B-8AE3-8BCC6502F732}" type="presOf" srcId="{1964FC41-988A-40A7-8305-278B6B8B88C8}" destId="{AD863588-248C-4F3A-AA61-C4E06DBB3C9C}" srcOrd="0" destOrd="0" presId="urn:microsoft.com/office/officeart/2005/8/layout/vList2"/>
    <dgm:cxn modelId="{6EA6B361-A781-46B4-A344-F0499D91A577}" type="presParOf" srcId="{BD690D1E-FBC7-4719-832D-B38560E2B34D}" destId="{AD863588-248C-4F3A-AA61-C4E06DBB3C9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02757-302A-4056-86B9-DD1E42F2D1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FC294A40-F074-4FC1-98AC-A0683D8D5E06}">
      <dgm:prSet/>
      <dgm:spPr/>
      <dgm:t>
        <a:bodyPr/>
        <a:lstStyle/>
        <a:p>
          <a:pPr rtl="0"/>
          <a:r>
            <a:rPr lang="nl-NL" dirty="0" smtClean="0"/>
            <a:t>Gevolgen van autoritaire opvoeding</a:t>
          </a:r>
          <a:endParaRPr lang="nl-NL" dirty="0"/>
        </a:p>
      </dgm:t>
    </dgm:pt>
    <dgm:pt modelId="{F3F09DC3-83C5-4626-8435-AC92FA590700}" type="parTrans" cxnId="{323E9625-F682-44F6-B42C-32964462C42E}">
      <dgm:prSet/>
      <dgm:spPr/>
      <dgm:t>
        <a:bodyPr/>
        <a:lstStyle/>
        <a:p>
          <a:endParaRPr lang="nl-NL"/>
        </a:p>
      </dgm:t>
    </dgm:pt>
    <dgm:pt modelId="{23817C54-4141-42B6-B936-E3561DA248E8}" type="sibTrans" cxnId="{323E9625-F682-44F6-B42C-32964462C42E}">
      <dgm:prSet/>
      <dgm:spPr/>
      <dgm:t>
        <a:bodyPr/>
        <a:lstStyle/>
        <a:p>
          <a:endParaRPr lang="nl-NL"/>
        </a:p>
      </dgm:t>
    </dgm:pt>
    <dgm:pt modelId="{183657A4-FE86-40FA-BA18-6B68D026338D}" type="pres">
      <dgm:prSet presAssocID="{8BD02757-302A-4056-86B9-DD1E42F2D134}" presName="linear" presStyleCnt="0">
        <dgm:presLayoutVars>
          <dgm:animLvl val="lvl"/>
          <dgm:resizeHandles val="exact"/>
        </dgm:presLayoutVars>
      </dgm:prSet>
      <dgm:spPr/>
      <dgm:t>
        <a:bodyPr/>
        <a:lstStyle/>
        <a:p>
          <a:endParaRPr lang="nl-NL"/>
        </a:p>
      </dgm:t>
    </dgm:pt>
    <dgm:pt modelId="{F61F61EA-7BB0-440A-9E56-3873C44178C7}" type="pres">
      <dgm:prSet presAssocID="{FC294A40-F074-4FC1-98AC-A0683D8D5E06}" presName="parentText" presStyleLbl="node1" presStyleIdx="0" presStyleCnt="1">
        <dgm:presLayoutVars>
          <dgm:chMax val="0"/>
          <dgm:bulletEnabled val="1"/>
        </dgm:presLayoutVars>
      </dgm:prSet>
      <dgm:spPr/>
      <dgm:t>
        <a:bodyPr/>
        <a:lstStyle/>
        <a:p>
          <a:endParaRPr lang="nl-NL"/>
        </a:p>
      </dgm:t>
    </dgm:pt>
  </dgm:ptLst>
  <dgm:cxnLst>
    <dgm:cxn modelId="{90F6E20B-00AE-44D3-8E48-BCBEB748DC05}" type="presOf" srcId="{FC294A40-F074-4FC1-98AC-A0683D8D5E06}" destId="{F61F61EA-7BB0-440A-9E56-3873C44178C7}" srcOrd="0" destOrd="0" presId="urn:microsoft.com/office/officeart/2005/8/layout/vList2"/>
    <dgm:cxn modelId="{1028CBE6-C8E2-49D2-B0CD-3F863E816F3B}" type="presOf" srcId="{8BD02757-302A-4056-86B9-DD1E42F2D134}" destId="{183657A4-FE86-40FA-BA18-6B68D026338D}" srcOrd="0" destOrd="0" presId="urn:microsoft.com/office/officeart/2005/8/layout/vList2"/>
    <dgm:cxn modelId="{323E9625-F682-44F6-B42C-32964462C42E}" srcId="{8BD02757-302A-4056-86B9-DD1E42F2D134}" destId="{FC294A40-F074-4FC1-98AC-A0683D8D5E06}" srcOrd="0" destOrd="0" parTransId="{F3F09DC3-83C5-4626-8435-AC92FA590700}" sibTransId="{23817C54-4141-42B6-B936-E3561DA248E8}"/>
    <dgm:cxn modelId="{7F9A6AF1-4570-4CE7-9EA6-8D322FFD4E80}" type="presParOf" srcId="{183657A4-FE86-40FA-BA18-6B68D026338D}" destId="{F61F61EA-7BB0-440A-9E56-3873C44178C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7F34E4-D1FE-4899-BDD7-27D23916C1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l-NL"/>
        </a:p>
      </dgm:t>
    </dgm:pt>
    <dgm:pt modelId="{8E5B41A8-2BA3-4D8D-8352-DA49462DF794}">
      <dgm:prSet/>
      <dgm:spPr/>
      <dgm:t>
        <a:bodyPr/>
        <a:lstStyle/>
        <a:p>
          <a:pPr rtl="0"/>
          <a:r>
            <a:rPr lang="nl-NL" dirty="0" smtClean="0"/>
            <a:t>Anti-autoritaire opvoeding</a:t>
          </a:r>
          <a:endParaRPr lang="nl-NL" dirty="0"/>
        </a:p>
      </dgm:t>
    </dgm:pt>
    <dgm:pt modelId="{C7775E2A-B0EF-4C77-8D3E-A33E946DC86C}" type="parTrans" cxnId="{9E87C163-22CA-4228-8632-23EAB3A8A6E9}">
      <dgm:prSet/>
      <dgm:spPr/>
      <dgm:t>
        <a:bodyPr/>
        <a:lstStyle/>
        <a:p>
          <a:endParaRPr lang="nl-NL"/>
        </a:p>
      </dgm:t>
    </dgm:pt>
    <dgm:pt modelId="{BFD66410-0718-4A73-88DB-0217767563CF}" type="sibTrans" cxnId="{9E87C163-22CA-4228-8632-23EAB3A8A6E9}">
      <dgm:prSet/>
      <dgm:spPr/>
      <dgm:t>
        <a:bodyPr/>
        <a:lstStyle/>
        <a:p>
          <a:endParaRPr lang="nl-NL"/>
        </a:p>
      </dgm:t>
    </dgm:pt>
    <dgm:pt modelId="{5D366FB9-C562-46DD-9640-5C2DFF2CEB5C}" type="pres">
      <dgm:prSet presAssocID="{797F34E4-D1FE-4899-BDD7-27D23916C1DD}" presName="linear" presStyleCnt="0">
        <dgm:presLayoutVars>
          <dgm:animLvl val="lvl"/>
          <dgm:resizeHandles val="exact"/>
        </dgm:presLayoutVars>
      </dgm:prSet>
      <dgm:spPr/>
      <dgm:t>
        <a:bodyPr/>
        <a:lstStyle/>
        <a:p>
          <a:endParaRPr lang="nl-NL"/>
        </a:p>
      </dgm:t>
    </dgm:pt>
    <dgm:pt modelId="{63488C0B-DD46-4F7D-B98F-118628E031E8}" type="pres">
      <dgm:prSet presAssocID="{8E5B41A8-2BA3-4D8D-8352-DA49462DF794}" presName="parentText" presStyleLbl="node1" presStyleIdx="0" presStyleCnt="1">
        <dgm:presLayoutVars>
          <dgm:chMax val="0"/>
          <dgm:bulletEnabled val="1"/>
        </dgm:presLayoutVars>
      </dgm:prSet>
      <dgm:spPr/>
      <dgm:t>
        <a:bodyPr/>
        <a:lstStyle/>
        <a:p>
          <a:endParaRPr lang="nl-NL"/>
        </a:p>
      </dgm:t>
    </dgm:pt>
  </dgm:ptLst>
  <dgm:cxnLst>
    <dgm:cxn modelId="{4C16868E-AE34-4E5C-8E6D-0C72B9EC73F4}" type="presOf" srcId="{8E5B41A8-2BA3-4D8D-8352-DA49462DF794}" destId="{63488C0B-DD46-4F7D-B98F-118628E031E8}" srcOrd="0" destOrd="0" presId="urn:microsoft.com/office/officeart/2005/8/layout/vList2"/>
    <dgm:cxn modelId="{9E87C163-22CA-4228-8632-23EAB3A8A6E9}" srcId="{797F34E4-D1FE-4899-BDD7-27D23916C1DD}" destId="{8E5B41A8-2BA3-4D8D-8352-DA49462DF794}" srcOrd="0" destOrd="0" parTransId="{C7775E2A-B0EF-4C77-8D3E-A33E946DC86C}" sibTransId="{BFD66410-0718-4A73-88DB-0217767563CF}"/>
    <dgm:cxn modelId="{FF646D1E-6BB1-4F2F-86CC-91DF930102AB}" type="presOf" srcId="{797F34E4-D1FE-4899-BDD7-27D23916C1DD}" destId="{5D366FB9-C562-46DD-9640-5C2DFF2CEB5C}" srcOrd="0" destOrd="0" presId="urn:microsoft.com/office/officeart/2005/8/layout/vList2"/>
    <dgm:cxn modelId="{DBD2F1D2-6BD0-43FD-AEA1-7B8B1CFBE91D}" type="presParOf" srcId="{5D366FB9-C562-46DD-9640-5C2DFF2CEB5C}" destId="{63488C0B-DD46-4F7D-B98F-118628E031E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DC62A5-DF18-45D2-BD4C-4A45D2B64B44}">
      <dsp:nvSpPr>
        <dsp:cNvPr id="0" name=""/>
        <dsp:cNvSpPr/>
      </dsp:nvSpPr>
      <dsp:spPr>
        <a:xfrm>
          <a:off x="55384" y="576"/>
          <a:ext cx="4425734" cy="2015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nl-NL" sz="6000" kern="1200" dirty="0" smtClean="0"/>
            <a:t>Opvoeden !</a:t>
          </a:r>
          <a:endParaRPr lang="nl-NL" sz="6000" kern="1200" dirty="0"/>
        </a:p>
      </dsp:txBody>
      <dsp:txXfrm>
        <a:off x="55384" y="576"/>
        <a:ext cx="4425734" cy="201507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D562C5-D396-49E2-9702-FDB418638A32}">
      <dsp:nvSpPr>
        <dsp:cNvPr id="0" name=""/>
        <dsp:cNvSpPr/>
      </dsp:nvSpPr>
      <dsp:spPr>
        <a:xfrm>
          <a:off x="0" y="173699"/>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nl-NL" sz="3400" kern="1200" dirty="0" smtClean="0"/>
            <a:t>Gevolgen van anti-autoritaire opvoeding</a:t>
          </a:r>
          <a:endParaRPr lang="nl-NL" sz="3400" kern="1200" dirty="0"/>
        </a:p>
      </dsp:txBody>
      <dsp:txXfrm>
        <a:off x="0" y="173699"/>
        <a:ext cx="8229600" cy="7956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FD0C06-D6A9-4A65-ACDA-59ED9FCD65D5}">
      <dsp:nvSpPr>
        <dsp:cNvPr id="0" name=""/>
        <dsp:cNvSpPr/>
      </dsp:nvSpPr>
      <dsp:spPr>
        <a:xfrm>
          <a:off x="0" y="33299"/>
          <a:ext cx="8229600" cy="1076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nl-NL" sz="4600" kern="1200" dirty="0" smtClean="0"/>
            <a:t>De democratische opvoeding</a:t>
          </a:r>
          <a:endParaRPr lang="nl-NL" sz="4600" kern="1200" dirty="0"/>
        </a:p>
      </dsp:txBody>
      <dsp:txXfrm>
        <a:off x="0" y="33299"/>
        <a:ext cx="8229600" cy="10764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48CC7B-B559-424F-8801-143842F93EE8}">
      <dsp:nvSpPr>
        <dsp:cNvPr id="0" name=""/>
        <dsp:cNvSpPr/>
      </dsp:nvSpPr>
      <dsp:spPr>
        <a:xfrm>
          <a:off x="0" y="173699"/>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nl-NL" sz="3400" kern="1200" dirty="0" smtClean="0"/>
            <a:t>Gevolgen van democratische opvoeding</a:t>
          </a:r>
          <a:endParaRPr lang="nl-NL" sz="3400" kern="1200" dirty="0"/>
        </a:p>
      </dsp:txBody>
      <dsp:txXfrm>
        <a:off x="0" y="173699"/>
        <a:ext cx="8229600" cy="795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8C8AB-13F3-477C-80CA-DBAA71EE52C7}">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Mengvorm</a:t>
          </a:r>
          <a:endParaRPr lang="nl-NL" sz="4800" kern="1200" dirty="0"/>
        </a:p>
      </dsp:txBody>
      <dsp:txXfrm>
        <a:off x="0" y="9900"/>
        <a:ext cx="8229600" cy="11231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EA5669-4EAF-47D6-AD54-264DCE9BD1F0}">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Een goede opvoeding ! </a:t>
          </a:r>
          <a:endParaRPr lang="nl-NL" sz="4800" kern="1200" dirty="0"/>
        </a:p>
      </dsp:txBody>
      <dsp:txXfrm>
        <a:off x="0" y="9900"/>
        <a:ext cx="8229600" cy="112319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7280F-DE39-4D61-8BD2-B311FC356866}">
      <dsp:nvSpPr>
        <dsp:cNvPr id="0" name=""/>
        <dsp:cNvSpPr/>
      </dsp:nvSpPr>
      <dsp:spPr>
        <a:xfrm>
          <a:off x="0" y="68400"/>
          <a:ext cx="8229600" cy="1006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nl-NL" sz="4300" kern="1200" dirty="0" smtClean="0"/>
            <a:t>Hulpmiddelen bij de opvoeding!</a:t>
          </a:r>
          <a:endParaRPr lang="nl-NL" sz="4300" kern="1200" dirty="0"/>
        </a:p>
      </dsp:txBody>
      <dsp:txXfrm>
        <a:off x="0" y="68400"/>
        <a:ext cx="8229600" cy="10062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A7BDD5-C028-4297-BC96-722B28D81364}">
      <dsp:nvSpPr>
        <dsp:cNvPr id="0" name=""/>
        <dsp:cNvSpPr/>
      </dsp:nvSpPr>
      <dsp:spPr>
        <a:xfrm>
          <a:off x="0" y="115199"/>
          <a:ext cx="8229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nl-NL" sz="3900" kern="1200" dirty="0" smtClean="0"/>
            <a:t>Identificeren – het voorbeeld geven</a:t>
          </a:r>
          <a:endParaRPr lang="nl-NL" sz="3900" kern="1200" dirty="0"/>
        </a:p>
      </dsp:txBody>
      <dsp:txXfrm>
        <a:off x="0" y="115199"/>
        <a:ext cx="8229600" cy="9126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86074F-0FD8-4271-A382-7B427987185D}">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Belonen en straffen</a:t>
          </a:r>
          <a:endParaRPr lang="nl-NL" sz="4800" kern="1200" dirty="0"/>
        </a:p>
      </dsp:txBody>
      <dsp:txXfrm>
        <a:off x="0" y="9900"/>
        <a:ext cx="8229600" cy="11231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E4C716-B04D-45AF-836C-65D0A3751D01}">
      <dsp:nvSpPr>
        <dsp:cNvPr id="0" name=""/>
        <dsp:cNvSpPr/>
      </dsp:nvSpPr>
      <dsp:spPr>
        <a:xfrm>
          <a:off x="0" y="6724"/>
          <a:ext cx="82296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l-NL" sz="2800" kern="1200" dirty="0" smtClean="0"/>
            <a:t>Belonen en straffen (vervolg)</a:t>
          </a:r>
          <a:endParaRPr lang="nl-NL" sz="2800" kern="1200" dirty="0"/>
        </a:p>
      </dsp:txBody>
      <dsp:txXfrm>
        <a:off x="0" y="6724"/>
        <a:ext cx="8229600" cy="69264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621D27-4D2D-4EA7-A957-E24EE74A01B4}">
      <dsp:nvSpPr>
        <dsp:cNvPr id="0" name=""/>
        <dsp:cNvSpPr/>
      </dsp:nvSpPr>
      <dsp:spPr>
        <a:xfrm>
          <a:off x="0" y="126900"/>
          <a:ext cx="8229600" cy="88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nl-NL" sz="3800" kern="1200" dirty="0" smtClean="0"/>
            <a:t>Regels geven en afspraken maken !</a:t>
          </a:r>
          <a:endParaRPr lang="nl-NL" sz="3800" kern="1200" dirty="0"/>
        </a:p>
      </dsp:txBody>
      <dsp:txXfrm>
        <a:off x="0" y="126900"/>
        <a:ext cx="8229600" cy="889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464B33-5609-4EE6-AD5B-8B4D847C8DEA}">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Wat is opvoeden ?</a:t>
          </a:r>
          <a:endParaRPr lang="nl-NL" sz="4800" kern="1200" dirty="0"/>
        </a:p>
      </dsp:txBody>
      <dsp:txXfrm>
        <a:off x="0" y="9900"/>
        <a:ext cx="8229600" cy="11231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AF86DC-A70A-48BE-8DED-F0076265F84A}">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Consequent zijn</a:t>
          </a:r>
          <a:endParaRPr lang="nl-NL" sz="4800" kern="1200" dirty="0"/>
        </a:p>
      </dsp:txBody>
      <dsp:txXfrm>
        <a:off x="0" y="9900"/>
        <a:ext cx="8229600" cy="112319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F5F96-F482-4974-8DF0-B9CEA21623D3}">
      <dsp:nvSpPr>
        <dsp:cNvPr id="0" name=""/>
        <dsp:cNvSpPr/>
      </dsp:nvSpPr>
      <dsp:spPr>
        <a:xfrm>
          <a:off x="0" y="21599"/>
          <a:ext cx="8229600" cy="1099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nl-NL" sz="4700" kern="1200" dirty="0" smtClean="0"/>
            <a:t>Aanmoedigen en afremmen !</a:t>
          </a:r>
          <a:endParaRPr lang="nl-NL" sz="4700" kern="1200" dirty="0"/>
        </a:p>
      </dsp:txBody>
      <dsp:txXfrm>
        <a:off x="0" y="21599"/>
        <a:ext cx="8229600" cy="109980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D935B-9C35-4FEC-BCB9-742179FBEAD5}">
      <dsp:nvSpPr>
        <dsp:cNvPr id="0" name=""/>
        <dsp:cNvSpPr/>
      </dsp:nvSpPr>
      <dsp:spPr>
        <a:xfrm>
          <a:off x="0" y="51"/>
          <a:ext cx="82296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nl-NL" sz="4000" kern="1200" dirty="0" smtClean="0"/>
            <a:t>Een gesprek aangaan !</a:t>
          </a:r>
          <a:endParaRPr lang="nl-NL" sz="4000" kern="1200" dirty="0"/>
        </a:p>
      </dsp:txBody>
      <dsp:txXfrm>
        <a:off x="0" y="51"/>
        <a:ext cx="8229600" cy="93600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040F5-820D-4E37-A604-6566F935D963}">
      <dsp:nvSpPr>
        <dsp:cNvPr id="0" name=""/>
        <dsp:cNvSpPr/>
      </dsp:nvSpPr>
      <dsp:spPr>
        <a:xfrm>
          <a:off x="0" y="138599"/>
          <a:ext cx="8229600"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nl-NL" sz="3700" kern="1200" dirty="0" smtClean="0"/>
            <a:t>Kern van de hulpmiddelen moet zijn :</a:t>
          </a:r>
          <a:endParaRPr lang="nl-NL" sz="3700" kern="1200" dirty="0"/>
        </a:p>
      </dsp:txBody>
      <dsp:txXfrm>
        <a:off x="0" y="138599"/>
        <a:ext cx="8229600" cy="86580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B426BB-6A54-4007-8A56-0BE1EF2A5216}">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Filmpjes </a:t>
          </a:r>
          <a:endParaRPr lang="nl-NL" sz="4800" kern="1200" dirty="0"/>
        </a:p>
      </dsp:txBody>
      <dsp:txXfrm>
        <a:off x="0" y="9900"/>
        <a:ext cx="8229600" cy="1123199"/>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4B1259-2061-41A3-9500-79D2D3C77C6F}">
      <dsp:nvSpPr>
        <dsp:cNvPr id="0" name=""/>
        <dsp:cNvSpPr/>
      </dsp:nvSpPr>
      <dsp:spPr>
        <a:xfrm>
          <a:off x="0" y="11654"/>
          <a:ext cx="8229600"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b="1" kern="1200" dirty="0" smtClean="0"/>
            <a:t>Schatjes</a:t>
          </a:r>
          <a:r>
            <a:rPr lang="nl-NL" sz="2900" kern="1200" dirty="0" smtClean="0"/>
            <a:t/>
          </a:r>
          <a:br>
            <a:rPr lang="nl-NL" sz="2900" kern="1200" dirty="0" smtClean="0"/>
          </a:br>
          <a:endParaRPr lang="nl-NL" sz="2900" kern="1200" dirty="0"/>
        </a:p>
      </dsp:txBody>
      <dsp:txXfrm>
        <a:off x="0" y="11654"/>
        <a:ext cx="8229600" cy="111969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026DF0-A599-4210-A322-4F1F42A0A522}">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Schatjes</a:t>
          </a:r>
          <a:endParaRPr lang="nl-NL" sz="4800" kern="1200" dirty="0"/>
        </a:p>
      </dsp:txBody>
      <dsp:txXfrm>
        <a:off x="0" y="9900"/>
        <a:ext cx="8229600" cy="112319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0DBD-B44B-4EE7-97F6-FA1069FCFC25}">
      <dsp:nvSpPr>
        <dsp:cNvPr id="0" name=""/>
        <dsp:cNvSpPr/>
      </dsp:nvSpPr>
      <dsp:spPr>
        <a:xfrm>
          <a:off x="0" y="11654"/>
          <a:ext cx="8229600"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b="1" kern="1200" dirty="0" smtClean="0"/>
            <a:t>Schatjes</a:t>
          </a:r>
          <a:r>
            <a:rPr lang="nl-NL" sz="2900" kern="1200" dirty="0" smtClean="0"/>
            <a:t/>
          </a:r>
          <a:br>
            <a:rPr lang="nl-NL" sz="2900" kern="1200" dirty="0" smtClean="0"/>
          </a:br>
          <a:endParaRPr lang="nl-NL" sz="2900" kern="1200" dirty="0"/>
        </a:p>
      </dsp:txBody>
      <dsp:txXfrm>
        <a:off x="0" y="11654"/>
        <a:ext cx="8229600" cy="11196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00C654-C178-4B65-8711-63D1118977B8}">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Waarom opvoeden ?</a:t>
          </a:r>
          <a:endParaRPr lang="nl-NL" sz="4800" kern="1200" dirty="0"/>
        </a:p>
      </dsp:txBody>
      <dsp:txXfrm>
        <a:off x="0" y="9900"/>
        <a:ext cx="8229600" cy="11231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CC486-4FA9-47EB-B1FA-7CC4B9D224FF}">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Waarom opvoeden ?</a:t>
          </a:r>
          <a:endParaRPr lang="nl-NL" sz="4800" kern="1200" dirty="0"/>
        </a:p>
      </dsp:txBody>
      <dsp:txXfrm>
        <a:off x="0" y="9900"/>
        <a:ext cx="8229600" cy="11231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F607A5-D10A-4A36-89D0-A4D7ED8C6B3A}">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Manieren van opvoeden!</a:t>
          </a:r>
          <a:endParaRPr lang="nl-NL" sz="4800" kern="1200" dirty="0"/>
        </a:p>
      </dsp:txBody>
      <dsp:txXfrm>
        <a:off x="0" y="9900"/>
        <a:ext cx="8229600" cy="11231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80CDBE-3EE0-49EF-B914-CEE7F7119742}">
      <dsp:nvSpPr>
        <dsp:cNvPr id="0" name=""/>
        <dsp:cNvSpPr/>
      </dsp:nvSpPr>
      <dsp:spPr>
        <a:xfrm>
          <a:off x="0" y="11654"/>
          <a:ext cx="8229600"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kern="1200" dirty="0" smtClean="0"/>
            <a:t>Verschillende manieren opvoeden = opvoedingsstijl</a:t>
          </a:r>
          <a:endParaRPr lang="nl-NL" sz="2900" kern="1200" dirty="0"/>
        </a:p>
      </dsp:txBody>
      <dsp:txXfrm>
        <a:off x="0" y="11654"/>
        <a:ext cx="8229600" cy="11196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863588-248C-4F3A-AA61-C4E06DBB3C9C}">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Autoritaire opvoeding</a:t>
          </a:r>
          <a:endParaRPr lang="nl-NL" sz="4800" kern="1200" dirty="0"/>
        </a:p>
      </dsp:txBody>
      <dsp:txXfrm>
        <a:off x="0" y="9900"/>
        <a:ext cx="8229600" cy="11231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1F61EA-7BB0-440A-9E56-3873C44178C7}">
      <dsp:nvSpPr>
        <dsp:cNvPr id="0" name=""/>
        <dsp:cNvSpPr/>
      </dsp:nvSpPr>
      <dsp:spPr>
        <a:xfrm>
          <a:off x="0" y="126900"/>
          <a:ext cx="8229600" cy="88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nl-NL" sz="3800" kern="1200" dirty="0" smtClean="0"/>
            <a:t>Gevolgen van autoritaire opvoeding</a:t>
          </a:r>
          <a:endParaRPr lang="nl-NL" sz="3800" kern="1200" dirty="0"/>
        </a:p>
      </dsp:txBody>
      <dsp:txXfrm>
        <a:off x="0" y="126900"/>
        <a:ext cx="8229600" cy="8892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88C0B-DD46-4F7D-B98F-118628E031E8}">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kern="1200" dirty="0" smtClean="0"/>
            <a:t>Anti-autoritaire opvoeding</a:t>
          </a:r>
          <a:endParaRPr lang="nl-NL" sz="4800" kern="1200" dirty="0"/>
        </a:p>
      </dsp:txBody>
      <dsp:txXfrm>
        <a:off x="0" y="9900"/>
        <a:ext cx="8229600" cy="1123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B04A8-B116-4337-B6FE-96AA977565E1}" type="datetimeFigureOut">
              <a:rPr lang="nl-NL" smtClean="0"/>
              <a:pPr/>
              <a:t>7-2-2012</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062B1-EDB3-41B7-87B2-7634403B1506}" type="slidenum">
              <a:rPr lang="nl-NL" smtClean="0"/>
              <a:pPr/>
              <a:t>‹nr.›</a:t>
            </a:fld>
            <a:endParaRPr lang="nl-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10</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11</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12</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13</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14</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15</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Filmpje</a:t>
            </a:r>
            <a:r>
              <a:rPr lang="nl-NL" baseline="0" dirty="0" smtClean="0"/>
              <a:t> – ik loop niet door rood als er kinderen bij zijn</a:t>
            </a:r>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16</a:t>
            </a:fld>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17</a:t>
            </a:fld>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18</a:t>
            </a:fld>
            <a:endParaRPr 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19</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20</a:t>
            </a:fld>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21</a:t>
            </a:fld>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22</a:t>
            </a:fld>
            <a:endParaRPr lang="nl-N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23</a:t>
            </a:fld>
            <a:endParaRPr lang="nl-N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24</a:t>
            </a:fld>
            <a:endParaRPr lang="nl-N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25</a:t>
            </a:fld>
            <a:endParaRPr lang="nl-N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26</a:t>
            </a:fld>
            <a:endParaRPr lang="nl-NL"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27</a:t>
            </a:fld>
            <a:endParaRPr lang="nl-N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28</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Bij denk</a:t>
            </a:r>
            <a:r>
              <a:rPr lang="nl-NL" baseline="0" dirty="0" smtClean="0"/>
              <a:t> aan – link leggen tussen de punten en gevolgen als het ontbreekt of niet goed gaat.</a:t>
            </a:r>
            <a:br>
              <a:rPr lang="nl-NL" baseline="0" dirty="0" smtClean="0"/>
            </a:br>
            <a:r>
              <a:rPr lang="nl-NL" baseline="0" dirty="0" smtClean="0"/>
              <a:t>Bvb. Gezonde voeding, kleding, slaapplaats – gevolgen voor lichamelijk ontwikkeling – ziektes – ondervoeding enz.</a:t>
            </a:r>
            <a:br>
              <a:rPr lang="nl-NL" baseline="0" dirty="0" smtClean="0"/>
            </a:br>
            <a:r>
              <a:rPr lang="nl-NL" baseline="0" dirty="0" smtClean="0"/>
              <a:t>veilige omgeving – oorlogskinderen</a:t>
            </a:r>
          </a:p>
          <a:p>
            <a:r>
              <a:rPr lang="nl-NL" baseline="0" dirty="0" smtClean="0"/>
              <a:t>Normen en waarden – normbesef – crimineel gedrag enz.</a:t>
            </a:r>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3</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4</a:t>
            </a:fld>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5</a:t>
            </a:fld>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6</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7</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8</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Filmpje – zelf opvoeden – verwaarlozing – oproep pleegouders</a:t>
            </a:r>
          </a:p>
          <a:p>
            <a:endParaRPr lang="nl-NL" dirty="0"/>
          </a:p>
        </p:txBody>
      </p:sp>
      <p:sp>
        <p:nvSpPr>
          <p:cNvPr id="4" name="Tijdelijke aanduiding voor dianummer 3"/>
          <p:cNvSpPr>
            <a:spLocks noGrp="1"/>
          </p:cNvSpPr>
          <p:nvPr>
            <p:ph type="sldNum" sz="quarter" idx="10"/>
          </p:nvPr>
        </p:nvSpPr>
        <p:spPr/>
        <p:txBody>
          <a:bodyPr/>
          <a:lstStyle/>
          <a:p>
            <a:fld id="{CCB062B1-EDB3-41B7-87B2-7634403B1506}" type="slidenum">
              <a:rPr lang="nl-NL" smtClean="0"/>
              <a:pPr/>
              <a:t>9</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C7E30CC-99C8-4CBC-BDC8-5A1A5EAFB91A}" type="datetimeFigureOut">
              <a:rPr lang="nl-NL" smtClean="0"/>
              <a:pPr/>
              <a:t>7-2-2012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CE3D5AC-D751-4810-AAFD-CE72A459C2C9}"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E30CC-99C8-4CBC-BDC8-5A1A5EAFB91A}" type="datetimeFigureOut">
              <a:rPr lang="nl-NL" smtClean="0"/>
              <a:pPr/>
              <a:t>7-2-2012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3D5AC-D751-4810-AAFD-CE72A459C2C9}"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2yndanKzuy4&amp;feature=related"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ash1B-KrBwk"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watch?v=3TBSznI0TZA&amp;feature=related" TargetMode="Externa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hyperlink" Target="http://www.youtube.com/watch?v=ezehjDxjOnE&amp;NR=1"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player.omroep.nl/?aflID=7794749" TargetMode="Externa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8" Type="http://schemas.openxmlformats.org/officeDocument/2006/relationships/hyperlink" Target="http://player.omroep.nl/?aflID=4178799"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7.xml.rels><?xml version="1.0" encoding="UTF-8" standalone="yes"?>
<Relationships xmlns="http://schemas.openxmlformats.org/package/2006/relationships"><Relationship Id="rId8" Type="http://schemas.openxmlformats.org/officeDocument/2006/relationships/hyperlink" Target="http://player.omroep.nl/?aflID=4592819" TargetMode="Externa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tQALt-KOzc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youtube.com/watch?v=uAl2aLweRXw" TargetMode="External"/><Relationship Id="rId4" Type="http://schemas.openxmlformats.org/officeDocument/2006/relationships/diagramLayout" Target="../diagrams/layout4.xml"/><Relationship Id="rId9" Type="http://schemas.openxmlformats.org/officeDocument/2006/relationships/hyperlink" Target="http://player.omroep.nl/?aflID=1060688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jpeg"/><Relationship Id="rId4" Type="http://schemas.openxmlformats.org/officeDocument/2006/relationships/diagramLayout" Target="../diagrams/layout6.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499992" y="116632"/>
          <a:ext cx="45365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ndertitel 2"/>
          <p:cNvSpPr>
            <a:spLocks noGrp="1"/>
          </p:cNvSpPr>
          <p:nvPr>
            <p:ph type="subTitle" idx="1"/>
          </p:nvPr>
        </p:nvSpPr>
        <p:spPr>
          <a:xfrm>
            <a:off x="4283968" y="4365104"/>
            <a:ext cx="4680520" cy="1944216"/>
          </a:xfrm>
        </p:spPr>
        <p:txBody>
          <a:bodyPr>
            <a:normAutofit fontScale="85000" lnSpcReduction="20000"/>
          </a:bodyPr>
          <a:lstStyle/>
          <a:p>
            <a:r>
              <a:rPr lang="nl-NL" sz="3900" b="1" dirty="0" smtClean="0"/>
              <a:t>Werkvelden: </a:t>
            </a:r>
            <a:r>
              <a:rPr lang="nl-NL" dirty="0" smtClean="0"/>
              <a:t>kindercentrum, buurthuis, gezinnen, basisschool en verstandelijk beperkte zorgvragers.</a:t>
            </a:r>
            <a:endParaRPr lang="nl-NL" dirty="0"/>
          </a:p>
        </p:txBody>
      </p:sp>
      <p:pic>
        <p:nvPicPr>
          <p:cNvPr id="4" name="Afbeelding 3" descr="opvoeden - jan jans.jpg"/>
          <p:cNvPicPr>
            <a:picLocks noChangeAspect="1"/>
          </p:cNvPicPr>
          <p:nvPr/>
        </p:nvPicPr>
        <p:blipFill>
          <a:blip r:embed="rId8" cstate="print"/>
          <a:stretch>
            <a:fillRect/>
          </a:stretch>
        </p:blipFill>
        <p:spPr>
          <a:xfrm>
            <a:off x="0" y="506606"/>
            <a:ext cx="4499992" cy="60187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412776"/>
            <a:ext cx="8229600" cy="5184576"/>
          </a:xfrm>
        </p:spPr>
        <p:txBody>
          <a:bodyPr>
            <a:normAutofit fontScale="70000" lnSpcReduction="20000"/>
          </a:bodyPr>
          <a:lstStyle/>
          <a:p>
            <a:pPr>
              <a:buNone/>
            </a:pPr>
            <a:r>
              <a:rPr lang="nl-NL" sz="3400" dirty="0" smtClean="0"/>
              <a:t>Gevolgen kunnen zijn:</a:t>
            </a:r>
          </a:p>
          <a:p>
            <a:r>
              <a:rPr lang="nl-NL" sz="3400" dirty="0" smtClean="0"/>
              <a:t>Kinderen zijn erg “vrij” - in gedrag – kennen geen grenzen.</a:t>
            </a:r>
          </a:p>
          <a:p>
            <a:r>
              <a:rPr lang="nl-NL" sz="3400" dirty="0" smtClean="0"/>
              <a:t>Niet geleerd om zich aan regels en wetten te houden</a:t>
            </a:r>
          </a:p>
          <a:p>
            <a:r>
              <a:rPr lang="nl-NL" sz="3400" dirty="0" smtClean="0"/>
              <a:t>Niet geleerd om verantwoordelijkheid te dragen</a:t>
            </a:r>
          </a:p>
          <a:p>
            <a:r>
              <a:rPr lang="nl-NL" sz="3400" dirty="0" smtClean="0"/>
              <a:t>Stellen geen eisen aan zichzelf</a:t>
            </a:r>
          </a:p>
          <a:p>
            <a:r>
              <a:rPr lang="nl-NL" sz="3400" dirty="0" smtClean="0"/>
              <a:t>In de maatschappij zijn er wel regels, wetten en eisen</a:t>
            </a:r>
          </a:p>
          <a:p>
            <a:r>
              <a:rPr lang="nl-NL" sz="3400" dirty="0" smtClean="0"/>
              <a:t>Kinderen worden vaak onzeker en weten niet wat ze moeten doen.</a:t>
            </a:r>
          </a:p>
          <a:p>
            <a:r>
              <a:rPr lang="nl-NL" sz="3400" dirty="0" smtClean="0"/>
              <a:t>Bij sommige kinderen is het eerder verwaarlozing dan een bewuste keuze voor een opvoedingsstijl. (zie filmpje)</a:t>
            </a:r>
          </a:p>
          <a:p>
            <a:endParaRPr lang="nl-NL" dirty="0" smtClean="0"/>
          </a:p>
          <a:p>
            <a:endParaRPr lang="nl-NL" dirty="0" smtClean="0"/>
          </a:p>
          <a:p>
            <a:pPr>
              <a:buNone/>
            </a:pPr>
            <a:r>
              <a:rPr lang="nl-NL" dirty="0" smtClean="0">
                <a:hlinkClick r:id="rId8"/>
              </a:rPr>
              <a:t>http://www.youtube.com/watch?v=2yndanKzuy4&amp;feature=related</a:t>
            </a:r>
            <a:endParaRPr lang="nl-NL" dirty="0" smtClean="0"/>
          </a:p>
          <a:p>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a:bodyPr>
          <a:lstStyle/>
          <a:p>
            <a:pPr>
              <a:buNone/>
            </a:pPr>
            <a:r>
              <a:rPr lang="nl-NL" dirty="0" smtClean="0"/>
              <a:t>Ouders of opvoeders bepalen wat er gebeurt maar de kinderen mogen meepraten. </a:t>
            </a:r>
          </a:p>
          <a:p>
            <a:pPr>
              <a:buFont typeface="Wingdings" pitchFamily="2" charset="2"/>
              <a:buChar char="v"/>
            </a:pPr>
            <a:r>
              <a:rPr lang="nl-NL" dirty="0" smtClean="0"/>
              <a:t>Ouders of opvoeders bepalen, hebben de leiding, de eindverantwoordelijkheid</a:t>
            </a:r>
          </a:p>
          <a:p>
            <a:pPr>
              <a:buFont typeface="Wingdings" pitchFamily="2" charset="2"/>
              <a:buChar char="v"/>
            </a:pPr>
            <a:r>
              <a:rPr lang="nl-NL" dirty="0" smtClean="0"/>
              <a:t>Er is overleg</a:t>
            </a:r>
          </a:p>
          <a:p>
            <a:pPr>
              <a:buFont typeface="Wingdings" pitchFamily="2" charset="2"/>
              <a:buChar char="v"/>
            </a:pPr>
            <a:r>
              <a:rPr lang="nl-NL" dirty="0" smtClean="0"/>
              <a:t>Kind mag in bepaalde zaken mee beslissen</a:t>
            </a:r>
          </a:p>
          <a:p>
            <a:pPr>
              <a:buFont typeface="Wingdings" pitchFamily="2" charset="2"/>
              <a:buChar char="v"/>
            </a:pPr>
            <a:r>
              <a:rPr lang="nl-NL" dirty="0" smtClean="0"/>
              <a:t>Moet zich wel aan bepaalde regels houden</a:t>
            </a:r>
          </a:p>
          <a:p>
            <a:pPr>
              <a:buFont typeface="Wingdings" pitchFamily="2" charset="2"/>
              <a:buChar char="v"/>
            </a:pPr>
            <a:endParaRPr lang="nl-NL" dirty="0" smtClean="0"/>
          </a:p>
          <a:p>
            <a:pPr>
              <a:buFont typeface="Wingdings" pitchFamily="2" charset="2"/>
              <a:buChar char="v"/>
            </a:pP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lnSpcReduction="20000"/>
          </a:bodyPr>
          <a:lstStyle/>
          <a:p>
            <a:pPr>
              <a:buNone/>
            </a:pPr>
            <a:r>
              <a:rPr lang="nl-NL" dirty="0" smtClean="0"/>
              <a:t>Gevolgen kunnen zijn:</a:t>
            </a:r>
          </a:p>
          <a:p>
            <a:pPr>
              <a:buFont typeface="Wingdings" pitchFamily="2" charset="2"/>
              <a:buChar char="v"/>
            </a:pPr>
            <a:r>
              <a:rPr lang="nl-NL" dirty="0" smtClean="0"/>
              <a:t>Kind is weerbaar (kan regels, wetten, eisen van maatschappij beter aan)</a:t>
            </a:r>
          </a:p>
          <a:p>
            <a:pPr>
              <a:buFont typeface="Wingdings" pitchFamily="2" charset="2"/>
              <a:buChar char="v"/>
            </a:pPr>
            <a:r>
              <a:rPr lang="nl-NL" dirty="0" smtClean="0"/>
              <a:t>Kind leert nadenken </a:t>
            </a:r>
          </a:p>
          <a:p>
            <a:pPr>
              <a:buFont typeface="Wingdings" pitchFamily="2" charset="2"/>
              <a:buChar char="v"/>
            </a:pPr>
            <a:r>
              <a:rPr lang="nl-NL" dirty="0" smtClean="0"/>
              <a:t>Kind leert gevolgen te aanvaarden van eigen beslissingen en keuzes</a:t>
            </a:r>
          </a:p>
          <a:p>
            <a:pPr>
              <a:buFont typeface="Wingdings" pitchFamily="2" charset="2"/>
              <a:buChar char="v"/>
            </a:pPr>
            <a:r>
              <a:rPr lang="nl-NL" dirty="0" smtClean="0"/>
              <a:t>Kind leert verantwoordelijkheid te nemen</a:t>
            </a:r>
          </a:p>
          <a:p>
            <a:pPr>
              <a:buFont typeface="Wingdings" pitchFamily="2" charset="2"/>
              <a:buChar char="v"/>
            </a:pPr>
            <a:r>
              <a:rPr lang="nl-NL" dirty="0" smtClean="0"/>
              <a:t>Heeft geleerd om zich aan regels te houden dus zal daardoor ook gemakkelijker regels van de maatschappij accepteren.</a:t>
            </a:r>
          </a:p>
          <a:p>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lnSpcReduction="20000"/>
          </a:bodyPr>
          <a:lstStyle/>
          <a:p>
            <a:r>
              <a:rPr lang="nl-NL" dirty="0" smtClean="0"/>
              <a:t>Drie opvoedingsstijlen op papier duidelijk.</a:t>
            </a:r>
          </a:p>
          <a:p>
            <a:r>
              <a:rPr lang="nl-NL" dirty="0" smtClean="0"/>
              <a:t>Praktijk is vaak dat ouders en opvoeders de drie opvoedingsstijlen door elkaar gebruiken.</a:t>
            </a:r>
          </a:p>
          <a:p>
            <a:pPr>
              <a:buNone/>
            </a:pPr>
            <a:r>
              <a:rPr lang="nl-NL" dirty="0" smtClean="0"/>
              <a:t>Voorbeelden:</a:t>
            </a:r>
          </a:p>
          <a:p>
            <a:pPr>
              <a:buFontTx/>
              <a:buChar char="-"/>
            </a:pPr>
            <a:r>
              <a:rPr lang="nl-NL" dirty="0" smtClean="0"/>
              <a:t>Over bepaalde onderwerpen meebeslissen (democratisch) vb. vakantiebestemming</a:t>
            </a:r>
          </a:p>
          <a:p>
            <a:pPr>
              <a:buFontTx/>
              <a:buChar char="-"/>
            </a:pPr>
            <a:r>
              <a:rPr lang="nl-NL" dirty="0" smtClean="0"/>
              <a:t>Over andere onderwerpen niet (autoritair) vb. je moet naar school</a:t>
            </a:r>
          </a:p>
          <a:p>
            <a:pPr>
              <a:buFontTx/>
              <a:buChar char="-"/>
            </a:pPr>
            <a:r>
              <a:rPr lang="nl-NL" dirty="0" smtClean="0"/>
              <a:t>Bij bepaalde zaken mag je vrij je gang gaan (anti-autoritair) vb. besteding zakgeld ?</a:t>
            </a:r>
          </a:p>
          <a:p>
            <a:pPr>
              <a:buNone/>
            </a:pPr>
            <a:endParaRPr lang="nl-NL" dirty="0" smtClean="0"/>
          </a:p>
          <a:p>
            <a:pPr>
              <a:buFontTx/>
              <a:buChar char="-"/>
            </a:pPr>
            <a:endParaRPr lang="nl-NL" dirty="0" smtClean="0"/>
          </a:p>
          <a:p>
            <a:pPr>
              <a:buNone/>
            </a:pPr>
            <a:endParaRPr lang="nl-N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77500" lnSpcReduction="20000"/>
          </a:bodyPr>
          <a:lstStyle/>
          <a:p>
            <a:pPr>
              <a:buNone/>
            </a:pPr>
            <a:r>
              <a:rPr lang="nl-NL" dirty="0" smtClean="0"/>
              <a:t>Opvoeden van kinderen - niet altijd gemakkelijk!</a:t>
            </a:r>
          </a:p>
          <a:p>
            <a:pPr>
              <a:buNone/>
            </a:pPr>
            <a:r>
              <a:rPr lang="nl-NL" dirty="0" smtClean="0"/>
              <a:t>Uiteindelijke resultaat van de opvoeding hangt af van:</a:t>
            </a:r>
          </a:p>
          <a:p>
            <a:pPr>
              <a:buFontTx/>
              <a:buChar char="-"/>
            </a:pPr>
            <a:r>
              <a:rPr lang="nl-NL" dirty="0" smtClean="0"/>
              <a:t>De aanleg en het karakter van het kind (kinderen zijn allemaal verschillend)</a:t>
            </a:r>
          </a:p>
          <a:p>
            <a:pPr>
              <a:buFontTx/>
              <a:buChar char="-"/>
            </a:pPr>
            <a:r>
              <a:rPr lang="nl-NL" dirty="0" smtClean="0"/>
              <a:t>De invloed en aanpak van de opvoeders (wat heb je zelf meegekregen als opvoeder, wat is je stijl enz.)</a:t>
            </a:r>
          </a:p>
          <a:p>
            <a:pPr>
              <a:buFontTx/>
              <a:buChar char="-"/>
            </a:pPr>
            <a:r>
              <a:rPr lang="nl-NL" dirty="0" smtClean="0"/>
              <a:t>De invloeden van de omgeving waarin het kind opgroeit (achterstandswijk, oorlogsgebieden enz.)</a:t>
            </a:r>
          </a:p>
          <a:p>
            <a:pPr>
              <a:buFontTx/>
              <a:buChar char="-"/>
            </a:pPr>
            <a:endParaRPr lang="nl-NL" dirty="0" smtClean="0"/>
          </a:p>
          <a:p>
            <a:pPr>
              <a:buNone/>
            </a:pPr>
            <a:r>
              <a:rPr lang="nl-NL" dirty="0" smtClean="0"/>
              <a:t>Een goede opvoeder maakt in ieder geval gebruik van allerlei hulpmiddelen.</a:t>
            </a:r>
          </a:p>
          <a:p>
            <a:pPr>
              <a:buFontTx/>
              <a:buChar char="-"/>
            </a:pPr>
            <a:endParaRPr lang="nl-NL" dirty="0" smtClean="0"/>
          </a:p>
          <a:p>
            <a:pPr>
              <a:buNone/>
            </a:pPr>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r>
              <a:rPr lang="nl-NL" dirty="0" smtClean="0"/>
              <a:t>Identificeren – het voorbeeld geven</a:t>
            </a:r>
          </a:p>
          <a:p>
            <a:r>
              <a:rPr lang="nl-NL" dirty="0" smtClean="0"/>
              <a:t>Belonen en straffen</a:t>
            </a:r>
          </a:p>
          <a:p>
            <a:r>
              <a:rPr lang="nl-NL" dirty="0" smtClean="0"/>
              <a:t>Regels geven en afspraken maken</a:t>
            </a:r>
          </a:p>
          <a:p>
            <a:r>
              <a:rPr lang="nl-NL" dirty="0" smtClean="0"/>
              <a:t>Consequent zijn</a:t>
            </a:r>
          </a:p>
          <a:p>
            <a:r>
              <a:rPr lang="nl-NL" dirty="0" smtClean="0"/>
              <a:t>Aanmoedigen en afremmen</a:t>
            </a:r>
          </a:p>
          <a:p>
            <a:r>
              <a:rPr lang="nl-NL" dirty="0" smtClean="0"/>
              <a:t>Een gesprek aangaan</a:t>
            </a:r>
          </a:p>
          <a:p>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600200"/>
            <a:ext cx="8229600" cy="4997152"/>
          </a:xfrm>
        </p:spPr>
        <p:txBody>
          <a:bodyPr>
            <a:normAutofit/>
          </a:bodyPr>
          <a:lstStyle/>
          <a:p>
            <a:r>
              <a:rPr lang="nl-NL" sz="2400" dirty="0" smtClean="0"/>
              <a:t>Je doet iets voor en je kind doet het na.</a:t>
            </a:r>
          </a:p>
          <a:p>
            <a:r>
              <a:rPr lang="nl-NL" sz="2400" dirty="0" smtClean="0"/>
              <a:t>De persoon die opvoedt, is meestal ook de persoon aan wie het kind een voorbeeld neemt. </a:t>
            </a:r>
          </a:p>
          <a:p>
            <a:pPr>
              <a:buNone/>
            </a:pPr>
            <a:r>
              <a:rPr lang="nl-NL" sz="2400" dirty="0" smtClean="0"/>
              <a:t>    Het kind identificeert zich met de opvoeder.</a:t>
            </a:r>
            <a:endParaRPr lang="nl-NL" sz="2400" dirty="0" smtClean="0">
              <a:hlinkClick r:id="rId8"/>
            </a:endParaRPr>
          </a:p>
          <a:p>
            <a:pPr>
              <a:buNone/>
            </a:pPr>
            <a:r>
              <a:rPr lang="nl-NL" sz="2400" dirty="0" smtClean="0">
                <a:hlinkClick r:id="rId8"/>
              </a:rPr>
              <a:t>http://www.youtube.com/watch?v=ash1B-KrBwk</a:t>
            </a:r>
            <a:endParaRPr lang="nl-NL" sz="2400" dirty="0" smtClean="0"/>
          </a:p>
          <a:p>
            <a:r>
              <a:rPr lang="nl-NL" sz="2400" dirty="0" smtClean="0"/>
              <a:t>Goede voorbeelden maar ook slechte voorbeelden worden overgenomen.</a:t>
            </a:r>
          </a:p>
          <a:p>
            <a:pPr>
              <a:buNone/>
            </a:pPr>
            <a:r>
              <a:rPr lang="nl-NL" sz="2400" dirty="0" smtClean="0"/>
              <a:t>Denk aan – je gebruikt een scheldwoord</a:t>
            </a:r>
          </a:p>
          <a:p>
            <a:pPr>
              <a:buNone/>
            </a:pPr>
            <a:r>
              <a:rPr lang="nl-NL" sz="2400" dirty="0" smtClean="0"/>
              <a:t> op het kinderdagverblijf en </a:t>
            </a:r>
          </a:p>
          <a:p>
            <a:pPr>
              <a:buNone/>
            </a:pPr>
            <a:r>
              <a:rPr lang="nl-NL" sz="2400" dirty="0" smtClean="0"/>
              <a:t>een kindje blijft het de gehele dag herhalen.</a:t>
            </a:r>
          </a:p>
          <a:p>
            <a:pPr>
              <a:buNone/>
            </a:pPr>
            <a:endParaRPr lang="nl-NL" dirty="0" smtClean="0"/>
          </a:p>
          <a:p>
            <a:pPr>
              <a:buNone/>
            </a:pPr>
            <a:endParaRPr lang="nl-NL" dirty="0"/>
          </a:p>
        </p:txBody>
      </p:sp>
      <p:pic>
        <p:nvPicPr>
          <p:cNvPr id="5" name="Afbeelding 4" descr="Hooligan-Child.jpg"/>
          <p:cNvPicPr>
            <a:picLocks noChangeAspect="1"/>
          </p:cNvPicPr>
          <p:nvPr/>
        </p:nvPicPr>
        <p:blipFill>
          <a:blip r:embed="rId9" cstate="print"/>
          <a:stretch>
            <a:fillRect/>
          </a:stretch>
        </p:blipFill>
        <p:spPr>
          <a:xfrm>
            <a:off x="6562725" y="4293096"/>
            <a:ext cx="2581275" cy="1885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lnSpcReduction="10000"/>
          </a:bodyPr>
          <a:lstStyle/>
          <a:p>
            <a:r>
              <a:rPr lang="nl-NL" b="1" dirty="0" smtClean="0"/>
              <a:t>Belonen:</a:t>
            </a:r>
            <a:r>
              <a:rPr lang="nl-NL" dirty="0" smtClean="0"/>
              <a:t/>
            </a:r>
            <a:br>
              <a:rPr lang="nl-NL" dirty="0" smtClean="0"/>
            </a:br>
            <a:r>
              <a:rPr lang="nl-NL" dirty="0" smtClean="0"/>
              <a:t>- het kind prijzen als het iets goed doet </a:t>
            </a:r>
            <a:br>
              <a:rPr lang="nl-NL" dirty="0" smtClean="0"/>
            </a:br>
            <a:r>
              <a:rPr lang="nl-NL" dirty="0" smtClean="0"/>
              <a:t>- iets extra’s geven </a:t>
            </a:r>
            <a:br>
              <a:rPr lang="nl-NL" dirty="0" smtClean="0"/>
            </a:br>
            <a:r>
              <a:rPr lang="nl-NL" dirty="0" smtClean="0"/>
              <a:t>- iets met het kind doen wat het leuk vindt</a:t>
            </a:r>
          </a:p>
          <a:p>
            <a:pPr>
              <a:buNone/>
            </a:pPr>
            <a:r>
              <a:rPr lang="nl-NL" dirty="0" smtClean="0"/>
              <a:t>Regelmatig belonen is goed voor het kind –</a:t>
            </a:r>
          </a:p>
          <a:p>
            <a:pPr>
              <a:buNone/>
            </a:pPr>
            <a:r>
              <a:rPr lang="nl-NL" dirty="0" smtClean="0"/>
              <a:t> het ontwikkelt een goed zelfvertrouwen.</a:t>
            </a:r>
          </a:p>
          <a:p>
            <a:pPr>
              <a:buNone/>
            </a:pPr>
            <a:r>
              <a:rPr lang="nl-NL" dirty="0" smtClean="0"/>
              <a:t>2 vormen van belonen – immateriële </a:t>
            </a:r>
          </a:p>
          <a:p>
            <a:pPr>
              <a:buNone/>
            </a:pPr>
            <a:r>
              <a:rPr lang="nl-NL" dirty="0" smtClean="0"/>
              <a:t>beloning = prijzen en materiële beloning = </a:t>
            </a:r>
          </a:p>
          <a:p>
            <a:pPr>
              <a:buNone/>
            </a:pPr>
            <a:r>
              <a:rPr lang="nl-NL" dirty="0" smtClean="0"/>
              <a:t>iets geven.</a:t>
            </a:r>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70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124744"/>
            <a:ext cx="8229600" cy="5544616"/>
          </a:xfrm>
        </p:spPr>
        <p:txBody>
          <a:bodyPr>
            <a:normAutofit fontScale="32500" lnSpcReduction="20000"/>
          </a:bodyPr>
          <a:lstStyle/>
          <a:p>
            <a:r>
              <a:rPr lang="nl-NL" sz="7400" b="1" dirty="0" smtClean="0"/>
              <a:t>Straffen</a:t>
            </a:r>
            <a:r>
              <a:rPr lang="nl-NL" sz="6000" dirty="0" smtClean="0"/>
              <a:t>:</a:t>
            </a:r>
            <a:br>
              <a:rPr lang="nl-NL" sz="6000" dirty="0" smtClean="0"/>
            </a:br>
            <a:r>
              <a:rPr lang="nl-NL" sz="6000" dirty="0" smtClean="0"/>
              <a:t>- het kind niet prijzen maar aanspreken op gedrag.</a:t>
            </a:r>
            <a:br>
              <a:rPr lang="nl-NL" sz="6000" dirty="0" smtClean="0"/>
            </a:br>
            <a:r>
              <a:rPr lang="nl-NL" sz="6000" dirty="0" smtClean="0"/>
              <a:t>- bij verkeerd gedrag een straf geven – op eigen kamer, in de gang, geen snoepje, niet televisie kijken, geen leuk uitstapje enz</a:t>
            </a:r>
          </a:p>
          <a:p>
            <a:pPr>
              <a:buNone/>
            </a:pPr>
            <a:endParaRPr lang="nl-NL" sz="6000" dirty="0" smtClean="0"/>
          </a:p>
          <a:p>
            <a:pPr>
              <a:buNone/>
            </a:pPr>
            <a:r>
              <a:rPr lang="nl-NL" sz="6000" b="1" dirty="0" smtClean="0"/>
              <a:t>Te veel en te vaak </a:t>
            </a:r>
            <a:r>
              <a:rPr lang="nl-NL" sz="6000" dirty="0" smtClean="0"/>
              <a:t>straffen - niet goed voor de ontwikkeling van het </a:t>
            </a:r>
          </a:p>
          <a:p>
            <a:pPr>
              <a:buNone/>
            </a:pPr>
            <a:r>
              <a:rPr lang="nl-NL" sz="6000" dirty="0" smtClean="0"/>
              <a:t>zelfvertrouwen – wordt angstig (vooral bij hard straffen) en onzeker. </a:t>
            </a:r>
          </a:p>
          <a:p>
            <a:pPr>
              <a:buNone/>
            </a:pPr>
            <a:r>
              <a:rPr lang="nl-NL" sz="6000" dirty="0" smtClean="0"/>
              <a:t>Sommige kinderen gaan </a:t>
            </a:r>
            <a:r>
              <a:rPr lang="nl-NL" sz="6000" b="1" dirty="0" smtClean="0"/>
              <a:t>stiekem gedrag </a:t>
            </a:r>
            <a:r>
              <a:rPr lang="nl-NL" sz="6000" dirty="0" smtClean="0"/>
              <a:t>vertonen omdat ze </a:t>
            </a:r>
          </a:p>
          <a:p>
            <a:pPr>
              <a:buNone/>
            </a:pPr>
            <a:r>
              <a:rPr lang="nl-NL" sz="6000" dirty="0" smtClean="0"/>
              <a:t>bang zijn voor straf.</a:t>
            </a:r>
          </a:p>
          <a:p>
            <a:pPr>
              <a:buNone/>
            </a:pPr>
            <a:r>
              <a:rPr lang="nl-NL" sz="6000" dirty="0" smtClean="0"/>
              <a:t>Andere kinderen gaan </a:t>
            </a:r>
            <a:r>
              <a:rPr lang="nl-NL" sz="6000" b="1" dirty="0" smtClean="0"/>
              <a:t>klikken</a:t>
            </a:r>
            <a:r>
              <a:rPr lang="nl-NL" sz="6000" dirty="0" smtClean="0"/>
              <a:t> om zelf beter te lijken en beloond te </a:t>
            </a:r>
          </a:p>
          <a:p>
            <a:pPr>
              <a:buNone/>
            </a:pPr>
            <a:r>
              <a:rPr lang="nl-NL" sz="6000" dirty="0" smtClean="0"/>
              <a:t>worden of om ervoor te zorgen dat iemand anders gestraft wordt.</a:t>
            </a:r>
          </a:p>
          <a:p>
            <a:pPr>
              <a:buNone/>
            </a:pPr>
            <a:r>
              <a:rPr lang="nl-NL" sz="6000" dirty="0" smtClean="0"/>
              <a:t>Kijken naar de </a:t>
            </a:r>
            <a:r>
              <a:rPr lang="nl-NL" sz="6000" b="1" dirty="0" smtClean="0"/>
              <a:t>leeftijd</a:t>
            </a:r>
            <a:r>
              <a:rPr lang="nl-NL" sz="6000" dirty="0" smtClean="0"/>
              <a:t> van het kind en daar de straf en </a:t>
            </a:r>
            <a:r>
              <a:rPr lang="nl-NL" sz="6000" b="1" dirty="0" smtClean="0"/>
              <a:t>wanneer</a:t>
            </a:r>
            <a:r>
              <a:rPr lang="nl-NL" sz="6000" dirty="0" smtClean="0"/>
              <a:t> je </a:t>
            </a:r>
          </a:p>
          <a:p>
            <a:pPr>
              <a:buNone/>
            </a:pPr>
            <a:r>
              <a:rPr lang="nl-NL" sz="6000" dirty="0" smtClean="0"/>
              <a:t>de straf geeft op aanpassen.</a:t>
            </a:r>
          </a:p>
          <a:p>
            <a:pPr>
              <a:buNone/>
            </a:pPr>
            <a:r>
              <a:rPr lang="nl-NL" sz="6000" dirty="0" smtClean="0"/>
              <a:t>Een baby straffen omdat het in zijn luier gepoept heeft klopt niet. </a:t>
            </a:r>
          </a:p>
          <a:p>
            <a:pPr>
              <a:buNone/>
            </a:pPr>
            <a:r>
              <a:rPr lang="nl-NL" sz="6000" dirty="0" smtClean="0"/>
              <a:t>Een peuter een dag later straf geven voor iets wat hij de dag </a:t>
            </a:r>
          </a:p>
          <a:p>
            <a:pPr>
              <a:buNone/>
            </a:pPr>
            <a:r>
              <a:rPr lang="nl-NL" sz="6000" dirty="0" smtClean="0"/>
              <a:t>daarvoor gedaan heeft klopt ook niet – kind weet niet meer wat er</a:t>
            </a:r>
          </a:p>
          <a:p>
            <a:pPr>
              <a:buNone/>
            </a:pPr>
            <a:r>
              <a:rPr lang="nl-NL" sz="6000" dirty="0" smtClean="0"/>
              <a:t>die dag daarvoor gebeurd is.</a:t>
            </a:r>
          </a:p>
          <a:p>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r>
              <a:rPr lang="nl-NL" dirty="0" smtClean="0"/>
              <a:t>Een gezonde maatschappij heeft regels, wetten en afspraken.</a:t>
            </a:r>
          </a:p>
          <a:p>
            <a:r>
              <a:rPr lang="nl-NL" dirty="0" smtClean="0"/>
              <a:t>Kinderen hebben behoefte aan regels en grenzen – geeft zekerheid en veiligheid – ze weten waar ze aan toe zijn.</a:t>
            </a:r>
          </a:p>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r>
              <a:rPr lang="nl-NL" dirty="0" smtClean="0"/>
              <a:t>grootbrengen – geestelijk vormen</a:t>
            </a:r>
          </a:p>
          <a:p>
            <a:r>
              <a:rPr lang="nl-NL" dirty="0" smtClean="0"/>
              <a:t>geven van hulp en begeleiding om groot te worden</a:t>
            </a:r>
          </a:p>
          <a:p>
            <a:pPr>
              <a:buNone/>
            </a:pPr>
            <a:endParaRPr lang="nl-NL" dirty="0" smtClean="0"/>
          </a:p>
          <a:p>
            <a:pPr>
              <a:buNone/>
            </a:pPr>
            <a:endParaRPr lang="nl-NL" dirty="0" smtClean="0"/>
          </a:p>
          <a:p>
            <a:r>
              <a:rPr lang="nl-NL" dirty="0" smtClean="0"/>
              <a:t>groot worden – zelfstandig worden</a:t>
            </a:r>
          </a:p>
          <a:p>
            <a:r>
              <a:rPr lang="nl-NL" dirty="0" smtClean="0"/>
              <a:t>alles wat men doet zodat een kind uiteindelijk een persoon wordt die voor zichzelf kan zorgen </a:t>
            </a:r>
          </a:p>
          <a:p>
            <a:pPr>
              <a:buNone/>
            </a:pPr>
            <a:endParaRPr lang="nl-NL" dirty="0"/>
          </a:p>
        </p:txBody>
      </p:sp>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descr="hondenfokken.jpg"/>
          <p:cNvPicPr>
            <a:picLocks noChangeAspect="1"/>
          </p:cNvPicPr>
          <p:nvPr/>
        </p:nvPicPr>
        <p:blipFill>
          <a:blip r:embed="rId8" cstate="print"/>
          <a:stretch>
            <a:fillRect/>
          </a:stretch>
        </p:blipFill>
        <p:spPr>
          <a:xfrm>
            <a:off x="6667500" y="2708920"/>
            <a:ext cx="2476500" cy="18478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lnSpcReduction="20000"/>
          </a:bodyPr>
          <a:lstStyle/>
          <a:p>
            <a:r>
              <a:rPr lang="nl-NL" dirty="0" smtClean="0"/>
              <a:t>Nee is nee en ja is ja. (de ene keer wel ok en de andere keer niet ok maakt onzeker en angstig)</a:t>
            </a:r>
          </a:p>
          <a:p>
            <a:r>
              <a:rPr lang="nl-NL" dirty="0" smtClean="0"/>
              <a:t>Een kind weet waar het aan toe is.</a:t>
            </a:r>
          </a:p>
          <a:p>
            <a:r>
              <a:rPr lang="nl-NL" dirty="0" smtClean="0"/>
              <a:t>Ouders of opvoeders die niet consequent zijn weten vaak niet goed wat hun grenzen zijn of idee hoe met iets om te gaan. Een kind en vooral een puber gaat op dat moment proberen om de grenzen te laten verleggen.</a:t>
            </a:r>
          </a:p>
          <a:p>
            <a:r>
              <a:rPr lang="nl-NL" dirty="0" smtClean="0"/>
              <a:t>Uitzondering is OK als maar duidelijk is dat het een uitzondering is en waarom.</a:t>
            </a: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r>
              <a:rPr lang="nl-NL" dirty="0" smtClean="0"/>
              <a:t>Kind heeft zelfvertrouwen nodig – aanmoedigen om iets te doen en dan prijzen als het iets goed doet.</a:t>
            </a:r>
          </a:p>
          <a:p>
            <a:r>
              <a:rPr lang="nl-NL" dirty="0" smtClean="0"/>
              <a:t>Tegenovergestelde – steeds zeggen wat het kind verkeerd doet, nooit een goed woord is ook niet goed voor de ontwikkeling van het zelfvertrouwen.</a:t>
            </a:r>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16632"/>
          <a:ext cx="822960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268760"/>
            <a:ext cx="8686800" cy="5589240"/>
          </a:xfrm>
        </p:spPr>
        <p:txBody>
          <a:bodyPr>
            <a:normAutofit lnSpcReduction="10000"/>
          </a:bodyPr>
          <a:lstStyle/>
          <a:p>
            <a:r>
              <a:rPr lang="nl-NL" dirty="0" smtClean="0"/>
              <a:t>Praten is een belangrijk hulpmiddel. </a:t>
            </a:r>
          </a:p>
          <a:p>
            <a:r>
              <a:rPr lang="nl-NL" dirty="0" smtClean="0"/>
              <a:t>Als opvoeder duidelijk maken wat je wil en niet wil en waarom.</a:t>
            </a:r>
          </a:p>
          <a:p>
            <a:r>
              <a:rPr lang="nl-NL" dirty="0" smtClean="0"/>
              <a:t> Ook het kind kan iets duidelijk maken – </a:t>
            </a:r>
          </a:p>
          <a:p>
            <a:pPr>
              <a:buNone/>
            </a:pPr>
            <a:r>
              <a:rPr lang="nl-NL" dirty="0" smtClean="0"/>
              <a:t>gevoelens, argumenten </a:t>
            </a:r>
          </a:p>
          <a:p>
            <a:pPr>
              <a:buNone/>
            </a:pPr>
            <a:r>
              <a:rPr lang="nl-NL" dirty="0" smtClean="0"/>
              <a:t>verwoorden.</a:t>
            </a:r>
          </a:p>
          <a:p>
            <a:pPr>
              <a:buNone/>
            </a:pPr>
            <a:endParaRPr lang="nl-NL" dirty="0" smtClean="0"/>
          </a:p>
          <a:p>
            <a:pPr>
              <a:buNone/>
            </a:pPr>
            <a:r>
              <a:rPr lang="nl-NL" dirty="0" smtClean="0"/>
              <a:t>Gesprek als hulpmiddel – met name op de </a:t>
            </a:r>
          </a:p>
          <a:p>
            <a:pPr>
              <a:buNone/>
            </a:pPr>
            <a:r>
              <a:rPr lang="nl-NL" dirty="0" smtClean="0"/>
              <a:t>leeftijd dat een kind, jongere het onderwerp</a:t>
            </a:r>
          </a:p>
          <a:p>
            <a:pPr>
              <a:buNone/>
            </a:pPr>
            <a:r>
              <a:rPr lang="nl-NL" dirty="0" smtClean="0"/>
              <a:t>kan begrijpen is een heel goed hulpmiddel.</a:t>
            </a:r>
            <a:endParaRPr lang="nl-NL" dirty="0"/>
          </a:p>
        </p:txBody>
      </p:sp>
      <p:pic>
        <p:nvPicPr>
          <p:cNvPr id="5" name="Afbeelding 4" descr="gesprek ouder en kind.jpg"/>
          <p:cNvPicPr>
            <a:picLocks noChangeAspect="1"/>
          </p:cNvPicPr>
          <p:nvPr/>
        </p:nvPicPr>
        <p:blipFill>
          <a:blip r:embed="rId8" cstate="print"/>
          <a:stretch>
            <a:fillRect/>
          </a:stretch>
        </p:blipFill>
        <p:spPr>
          <a:xfrm>
            <a:off x="6444208" y="3284984"/>
            <a:ext cx="2533650" cy="18002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lnSpcReduction="20000"/>
          </a:bodyPr>
          <a:lstStyle/>
          <a:p>
            <a:r>
              <a:rPr lang="nl-NL" dirty="0" smtClean="0"/>
              <a:t>Liefde en aandacht</a:t>
            </a:r>
          </a:p>
          <a:p>
            <a:r>
              <a:rPr lang="nl-NL" dirty="0" smtClean="0"/>
              <a:t>Kind moet opvoeder vertrouwen</a:t>
            </a:r>
          </a:p>
          <a:p>
            <a:r>
              <a:rPr lang="nl-NL" dirty="0" smtClean="0"/>
              <a:t>Opvoeder moet het kind positief benaderen en stimuleren.</a:t>
            </a:r>
          </a:p>
          <a:p>
            <a:pPr>
              <a:buNone/>
            </a:pPr>
            <a:endParaRPr lang="nl-NL" dirty="0" smtClean="0"/>
          </a:p>
          <a:p>
            <a:pPr>
              <a:buNone/>
            </a:pPr>
            <a:r>
              <a:rPr lang="nl-NL" dirty="0" smtClean="0"/>
              <a:t>Dan is alles aanwezig zodat</a:t>
            </a:r>
          </a:p>
          <a:p>
            <a:pPr>
              <a:buNone/>
            </a:pPr>
            <a:r>
              <a:rPr lang="nl-NL" dirty="0" smtClean="0"/>
              <a:t>het kind zich goed kan ontwikkelen.</a:t>
            </a:r>
          </a:p>
          <a:p>
            <a:pPr>
              <a:buNone/>
            </a:pPr>
            <a:r>
              <a:rPr lang="nl-NL" dirty="0" smtClean="0"/>
              <a:t>Dat je fouten maakt als opvoeder</a:t>
            </a:r>
          </a:p>
          <a:p>
            <a:pPr>
              <a:buNone/>
            </a:pPr>
            <a:r>
              <a:rPr lang="nl-NL" dirty="0" smtClean="0"/>
              <a:t>is minder erg als de eerder </a:t>
            </a:r>
          </a:p>
          <a:p>
            <a:pPr>
              <a:buNone/>
            </a:pPr>
            <a:r>
              <a:rPr lang="nl-NL" dirty="0" smtClean="0"/>
              <a:t>genoemde kern er maar is.</a:t>
            </a:r>
            <a:endParaRPr lang="nl-NL" dirty="0"/>
          </a:p>
        </p:txBody>
      </p:sp>
      <p:pic>
        <p:nvPicPr>
          <p:cNvPr id="5" name="Afbeelding 4" descr="van alles wat meenemen.jpg"/>
          <p:cNvPicPr>
            <a:picLocks noChangeAspect="1"/>
          </p:cNvPicPr>
          <p:nvPr/>
        </p:nvPicPr>
        <p:blipFill>
          <a:blip r:embed="rId8" cstate="print"/>
          <a:stretch>
            <a:fillRect/>
          </a:stretch>
        </p:blipFill>
        <p:spPr>
          <a:xfrm>
            <a:off x="6545020" y="3573016"/>
            <a:ext cx="2131436" cy="30449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pPr>
              <a:buNone/>
            </a:pPr>
            <a:endParaRPr lang="nl-NL" dirty="0" smtClean="0"/>
          </a:p>
          <a:p>
            <a:pPr>
              <a:buNone/>
            </a:pPr>
            <a:r>
              <a:rPr lang="nl-NL" dirty="0" smtClean="0"/>
              <a:t>3 filmpjes – de maatschappij dat ben jij !</a:t>
            </a:r>
          </a:p>
          <a:p>
            <a:pPr>
              <a:buNone/>
            </a:pPr>
            <a:r>
              <a:rPr lang="nl-NL" dirty="0" smtClean="0">
                <a:hlinkClick r:id="rId8"/>
              </a:rPr>
              <a:t>http://www.youtube.com/watch?v=3TBSznI0TZA&amp;feature=related</a:t>
            </a:r>
            <a:endParaRPr lang="nl-NL" dirty="0" smtClean="0"/>
          </a:p>
          <a:p>
            <a:pPr>
              <a:buNone/>
            </a:pPr>
            <a:r>
              <a:rPr lang="nl-NL" dirty="0" smtClean="0">
                <a:hlinkClick r:id="rId9"/>
              </a:rPr>
              <a:t>http://www.youtube.com/watch?v=ezehjDxjOnE&amp;NR=1</a:t>
            </a:r>
            <a:endParaRPr lang="nl-NL" dirty="0" smtClean="0"/>
          </a:p>
          <a:p>
            <a:pPr>
              <a:buNone/>
            </a:pPr>
            <a:endParaRPr lang="nl-NL" dirty="0"/>
          </a:p>
        </p:txBody>
      </p:sp>
      <p:sp>
        <p:nvSpPr>
          <p:cNvPr id="4" name="Rechthoek 3"/>
          <p:cNvSpPr/>
          <p:nvPr/>
        </p:nvSpPr>
        <p:spPr>
          <a:xfrm>
            <a:off x="2286000" y="3105835"/>
            <a:ext cx="4572000" cy="1754326"/>
          </a:xfrm>
          <a:prstGeom prst="rect">
            <a:avLst/>
          </a:prstGeom>
        </p:spPr>
        <p:txBody>
          <a:bodyPr>
            <a:spAutoFit/>
          </a:bodyPr>
          <a:lstStyle/>
          <a:p>
            <a:endParaRPr lang="nl-NL" dirty="0" smtClean="0"/>
          </a:p>
          <a:p>
            <a:endParaRPr lang="nl-NL" dirty="0" smtClean="0"/>
          </a:p>
          <a:p>
            <a:endParaRPr lang="nl-NL" dirty="0" smtClean="0"/>
          </a:p>
          <a:p>
            <a:endParaRPr lang="nl-NL" dirty="0" smtClean="0"/>
          </a:p>
          <a:p>
            <a:endParaRPr lang="nl-NL" dirty="0" smtClean="0"/>
          </a:p>
          <a:p>
            <a:endParaRPr lang="nl-NL"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55000" lnSpcReduction="20000"/>
          </a:bodyPr>
          <a:lstStyle/>
          <a:p>
            <a:pPr>
              <a:buNone/>
            </a:pPr>
            <a:r>
              <a:rPr lang="nl-NL" b="1" dirty="0" smtClean="0"/>
              <a:t>De strijd eruit halen</a:t>
            </a:r>
            <a:endParaRPr lang="nl-NL" dirty="0" smtClean="0"/>
          </a:p>
          <a:p>
            <a:pPr>
              <a:buNone/>
            </a:pPr>
            <a:endParaRPr lang="nl-NL" dirty="0" smtClean="0"/>
          </a:p>
          <a:p>
            <a:pPr>
              <a:buNone/>
            </a:pPr>
            <a:r>
              <a:rPr lang="nl-NL" dirty="0" smtClean="0"/>
              <a:t>Deze aflevering: Roeland en Debby hebben twee kinderen, Chanel van</a:t>
            </a:r>
          </a:p>
          <a:p>
            <a:pPr>
              <a:buNone/>
            </a:pPr>
            <a:r>
              <a:rPr lang="nl-NL" dirty="0" smtClean="0"/>
              <a:t>vijf jaar en Jordan van 2,5 jaar. Chanel wil niet luisteren en als ze haar </a:t>
            </a:r>
          </a:p>
          <a:p>
            <a:pPr>
              <a:buNone/>
            </a:pPr>
            <a:r>
              <a:rPr lang="nl-NL" dirty="0" smtClean="0"/>
              <a:t>zin niet krijgt, dan krijgt ze driftbuien. De strijd tussen ouders en dochter</a:t>
            </a:r>
          </a:p>
          <a:p>
            <a:pPr>
              <a:buNone/>
            </a:pPr>
            <a:r>
              <a:rPr lang="nl-NL" dirty="0" smtClean="0"/>
              <a:t>begint vaak al 's ochtends vroeg, als Chanel weer boos wakker wordt.</a:t>
            </a:r>
          </a:p>
          <a:p>
            <a:pPr>
              <a:buNone/>
            </a:pPr>
            <a:r>
              <a:rPr lang="nl-NL" dirty="0" smtClean="0"/>
              <a:t>Jordan wil het liefst de hele dag om Debby's nek hangen en als ze hem</a:t>
            </a:r>
          </a:p>
          <a:p>
            <a:pPr>
              <a:buNone/>
            </a:pPr>
            <a:r>
              <a:rPr lang="nl-NL" dirty="0" smtClean="0"/>
              <a:t>neerzet gaat hij krijsen. Ze heeft geen moment voor zichzelf en geen </a:t>
            </a:r>
          </a:p>
          <a:p>
            <a:pPr>
              <a:buNone/>
            </a:pPr>
            <a:r>
              <a:rPr lang="nl-NL" dirty="0" smtClean="0"/>
              <a:t>ruimte om Chanel aandacht te geven. Jordan zit er altijd tussen. Debby</a:t>
            </a:r>
          </a:p>
          <a:p>
            <a:pPr>
              <a:buNone/>
            </a:pPr>
            <a:r>
              <a:rPr lang="nl-NL" dirty="0" smtClean="0"/>
              <a:t>is ten einde raad. Er moet iets veranderen, maar Roeland en Debby</a:t>
            </a:r>
          </a:p>
          <a:p>
            <a:pPr>
              <a:buNone/>
            </a:pPr>
            <a:r>
              <a:rPr lang="nl-NL" dirty="0" smtClean="0"/>
              <a:t>komen er samen niet meer uit. Daarom hebben ze de hulp van </a:t>
            </a:r>
          </a:p>
          <a:p>
            <a:pPr>
              <a:buNone/>
            </a:pPr>
            <a:r>
              <a:rPr lang="nl-NL" dirty="0" smtClean="0"/>
              <a:t>psycholoog Fina van de Pol-Drent ingeschakeld. Ze moeten </a:t>
            </a:r>
          </a:p>
          <a:p>
            <a:pPr>
              <a:buNone/>
            </a:pPr>
            <a:r>
              <a:rPr lang="nl-NL" dirty="0" smtClean="0"/>
              <a:t>Leren omgaan met het uitdagende en dwingende gedrag van dochter Chanel.</a:t>
            </a:r>
          </a:p>
          <a:p>
            <a:pPr>
              <a:buNone/>
            </a:pPr>
            <a:endParaRPr lang="nl-NL" dirty="0" smtClean="0"/>
          </a:p>
          <a:p>
            <a:pPr>
              <a:buNone/>
            </a:pPr>
            <a:r>
              <a:rPr lang="nl-NL" u="sng" dirty="0" smtClean="0">
                <a:hlinkClick r:id="rId8"/>
              </a:rPr>
              <a:t>http://player.omroep.nl/?aflID=7794749</a:t>
            </a:r>
            <a:endParaRPr lang="nl-NL" dirty="0" smtClean="0"/>
          </a:p>
          <a:p>
            <a:endParaRPr lang="nl-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600200"/>
            <a:ext cx="8229600" cy="4925144"/>
          </a:xfrm>
        </p:spPr>
        <p:txBody>
          <a:bodyPr>
            <a:normAutofit fontScale="40000" lnSpcReduction="20000"/>
          </a:bodyPr>
          <a:lstStyle/>
          <a:p>
            <a:pPr>
              <a:buNone/>
            </a:pPr>
            <a:r>
              <a:rPr lang="nl-NL" sz="3800" b="1" dirty="0" smtClean="0"/>
              <a:t>Onzekerheid overschreeuwen</a:t>
            </a:r>
            <a:endParaRPr lang="nl-NL" sz="3800" dirty="0" smtClean="0"/>
          </a:p>
          <a:p>
            <a:r>
              <a:rPr lang="nl-NL" sz="4500" dirty="0" smtClean="0"/>
              <a:t>Een kind met driftbuien maakt ouders vaak machteloos. Hoe moet je reageren op zo’n alles overheersende driftbui? De 5-jarige Eline heeft bijna elke dag zo’n driftbui. Ze komt vrijwel dagelijks boos en gefrustreerd uit school. Haar kleine zusje Louise van 3 jaar moet het dan ontgelden. </a:t>
            </a:r>
          </a:p>
          <a:p>
            <a:r>
              <a:rPr lang="nl-NL" sz="4500" dirty="0" smtClean="0"/>
              <a:t>Ook moeder Ellen is machteloos als Eline om zich heen slaat uit boosheid. Ze blijft geduldig en wil Eline snel uit haar bui halen door haar af te leiden. Dit heeft een averechts effect, concludeert Schatjes-psycholoog Fina van de Pol. Eline overschreeuwt haar onzekerheid. Fina geeft de ouders tips hoe ze het beste met de onzekerheid van hun dochter kunnen omgaan. </a:t>
            </a:r>
          </a:p>
          <a:p>
            <a:r>
              <a:rPr lang="nl-NL" sz="4500" dirty="0" smtClean="0"/>
              <a:t>Ellen en haar man Wim hebben nu gezien dat Eline een onzeker meisje is dat vaak uit machteloosheid boos wordt. Voor hen was dit een eyeopener. Ze weten nu beter te reageren op het driftige gedrag van hun dochter, doordat ze geleerd hebben de gevoelens van Eline te benoemen en duidelijk hun eigen grenzen aan te geven. En tussen de zusjes gaat het ook een stuk beter. Spelen is nu echt leuk, ook voor de ouders.</a:t>
            </a:r>
          </a:p>
          <a:p>
            <a:r>
              <a:rPr lang="nl-NL" sz="4500" dirty="0" smtClean="0"/>
              <a:t>Deze aflevering staan moeder Ellen, vader Wim en hun kinderen Eline (5), die last heeft van driftbuien, en Louise (3) centraal.</a:t>
            </a:r>
          </a:p>
          <a:p>
            <a:pPr>
              <a:buNone/>
            </a:pPr>
            <a:endParaRPr lang="nl-NL" dirty="0" smtClean="0"/>
          </a:p>
          <a:p>
            <a:pPr>
              <a:buNone/>
            </a:pPr>
            <a:r>
              <a:rPr lang="nl-NL" u="sng" dirty="0" smtClean="0">
                <a:hlinkClick r:id="rId8"/>
              </a:rPr>
              <a:t>http://player.omroep.nl/?aflID=4178799</a:t>
            </a:r>
            <a:endParaRPr lang="nl-NL" dirty="0" smtClean="0"/>
          </a:p>
          <a:p>
            <a:endParaRPr lang="nl-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600200"/>
            <a:ext cx="8229600" cy="4709120"/>
          </a:xfrm>
        </p:spPr>
        <p:txBody>
          <a:bodyPr>
            <a:normAutofit fontScale="77500" lnSpcReduction="20000"/>
          </a:bodyPr>
          <a:lstStyle/>
          <a:p>
            <a:r>
              <a:rPr lang="nl-NL" b="1" dirty="0" smtClean="0"/>
              <a:t>Schatjes (voorjaar 2007)</a:t>
            </a:r>
            <a:endParaRPr lang="nl-NL" dirty="0" smtClean="0"/>
          </a:p>
          <a:p>
            <a:endParaRPr lang="nl-NL" dirty="0" smtClean="0"/>
          </a:p>
          <a:p>
            <a:r>
              <a:rPr lang="nl-NL" dirty="0" smtClean="0"/>
              <a:t>Deze aflevering: Leendert en Nelleke hebben twee zoons van negen en tien jaar. Ruben is de oudste en gedraagt zich behoorlijk dominant naar zijn jongere broer Jesse. Vanaf hun prilste jeugd klieren en pesten ze elkaar voortdurend. Twee jaar geleden werd het gezin met de geboorte van Lois nog drukker. Leendert en Nelleke willen werken aan een betere sfeer in huis. Tischa laat zien dat de dominante rol van Ruben doorbroken kan worden als de ouders zelf een andere houding aannemen ten opzichte van de jongens.</a:t>
            </a:r>
          </a:p>
          <a:p>
            <a:endParaRPr lang="nl-NL" dirty="0" smtClean="0"/>
          </a:p>
          <a:p>
            <a:r>
              <a:rPr lang="nl-NL" u="sng" dirty="0" smtClean="0">
                <a:hlinkClick r:id="rId8"/>
              </a:rPr>
              <a:t>http://player.omroep.nl/?aflID=4592819</a:t>
            </a:r>
            <a:endParaRPr lang="nl-NL" dirty="0" smtClean="0"/>
          </a:p>
          <a:p>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92500"/>
          </a:bodyPr>
          <a:lstStyle/>
          <a:p>
            <a:r>
              <a:rPr lang="nl-NL" dirty="0" smtClean="0"/>
              <a:t>Kinderen worden vanzelf groot maar als niemand zorgt voor de kinderen en opvoedt – dan krijg je niet de volwassenen die je nodig hebt om een samenleving gezond te houden.</a:t>
            </a:r>
          </a:p>
          <a:p>
            <a:pPr>
              <a:buNone/>
            </a:pPr>
            <a:r>
              <a:rPr lang="nl-NL" dirty="0" smtClean="0"/>
              <a:t>Denk aan:</a:t>
            </a:r>
            <a:br>
              <a:rPr lang="nl-NL" dirty="0" smtClean="0"/>
            </a:br>
            <a:r>
              <a:rPr lang="nl-NL" dirty="0" smtClean="0"/>
              <a:t>- gezonde voeding, kleding, slaapplaats </a:t>
            </a:r>
            <a:br>
              <a:rPr lang="nl-NL" dirty="0" smtClean="0"/>
            </a:br>
            <a:r>
              <a:rPr lang="nl-NL" dirty="0" smtClean="0"/>
              <a:t>- veilige omgeving</a:t>
            </a:r>
            <a:br>
              <a:rPr lang="nl-NL" dirty="0" smtClean="0"/>
            </a:br>
            <a:r>
              <a:rPr lang="nl-NL" dirty="0" smtClean="0"/>
              <a:t>- goede relatie kind en opvoeders</a:t>
            </a:r>
            <a:br>
              <a:rPr lang="nl-NL" dirty="0" smtClean="0"/>
            </a:br>
            <a:r>
              <a:rPr lang="nl-NL" dirty="0" smtClean="0"/>
              <a:t>- normen en waarden</a:t>
            </a:r>
          </a:p>
          <a:p>
            <a:pPr>
              <a:buNone/>
            </a:pPr>
            <a:endParaRPr lang="nl-NL" dirty="0" smtClean="0"/>
          </a:p>
          <a:p>
            <a:pPr>
              <a:buNone/>
            </a:pPr>
            <a:endParaRPr lang="nl-NL" dirty="0" smtClean="0"/>
          </a:p>
          <a:p>
            <a:pPr>
              <a:buNone/>
            </a:pPr>
            <a:endParaRPr lang="nl-NL" dirty="0" smtClean="0"/>
          </a:p>
          <a:p>
            <a:pPr>
              <a:buNone/>
            </a:pPr>
            <a:endParaRPr lang="nl-NL" dirty="0" smtClean="0"/>
          </a:p>
          <a:p>
            <a:pPr>
              <a:buNone/>
            </a:pPr>
            <a:endParaRPr lang="nl-NL" dirty="0" smtClean="0"/>
          </a:p>
          <a:p>
            <a:pPr>
              <a:buNone/>
            </a:pPr>
            <a:endParaRPr lang="nl-NL" dirty="0"/>
          </a:p>
        </p:txBody>
      </p:sp>
      <p:pic>
        <p:nvPicPr>
          <p:cNvPr id="5" name="Afbeelding 4" descr="Hooligan-Child.jpg"/>
          <p:cNvPicPr>
            <a:picLocks noChangeAspect="1"/>
          </p:cNvPicPr>
          <p:nvPr/>
        </p:nvPicPr>
        <p:blipFill>
          <a:blip r:embed="rId8" cstate="print"/>
          <a:stretch>
            <a:fillRect/>
          </a:stretch>
        </p:blipFill>
        <p:spPr>
          <a:xfrm>
            <a:off x="6562725" y="4581128"/>
            <a:ext cx="2581275" cy="18859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600200"/>
            <a:ext cx="8435280" cy="4525963"/>
          </a:xfrm>
        </p:spPr>
        <p:txBody>
          <a:bodyPr>
            <a:normAutofit fontScale="77500" lnSpcReduction="20000"/>
          </a:bodyPr>
          <a:lstStyle/>
          <a:p>
            <a:pPr>
              <a:buNone/>
            </a:pPr>
            <a:r>
              <a:rPr lang="nl-NL" dirty="0" smtClean="0">
                <a:hlinkClick r:id="rId8"/>
              </a:rPr>
              <a:t>Filmpje winkelcentrum België</a:t>
            </a:r>
          </a:p>
          <a:p>
            <a:r>
              <a:rPr lang="nl-NL" dirty="0" smtClean="0">
                <a:hlinkClick r:id="rId8"/>
              </a:rPr>
              <a:t>http://www.youtube.com/watch?v=tQALt-KOzc0</a:t>
            </a:r>
            <a:endParaRPr lang="nl-NL" dirty="0" smtClean="0"/>
          </a:p>
          <a:p>
            <a:endParaRPr lang="nl-NL" dirty="0" smtClean="0"/>
          </a:p>
          <a:p>
            <a:pPr>
              <a:buNone/>
            </a:pPr>
            <a:r>
              <a:rPr lang="nl-NL" dirty="0" smtClean="0"/>
              <a:t>Netwerk – Nederlanders willen strengere opvoeding !</a:t>
            </a:r>
          </a:p>
          <a:p>
            <a:r>
              <a:rPr lang="nl-NL" dirty="0" smtClean="0">
                <a:hlinkClick r:id="rId9"/>
              </a:rPr>
              <a:t>http://player.omroep.nl/?aflID=10606882</a:t>
            </a:r>
            <a:endParaRPr lang="nl-NL" dirty="0" smtClean="0"/>
          </a:p>
          <a:p>
            <a:pPr>
              <a:buNone/>
            </a:pPr>
            <a:endParaRPr lang="nl-NL" dirty="0" smtClean="0"/>
          </a:p>
          <a:p>
            <a:pPr>
              <a:buNone/>
            </a:pPr>
            <a:r>
              <a:rPr lang="nl-NL" dirty="0" smtClean="0"/>
              <a:t>Opvoeden van alle tijden ! </a:t>
            </a:r>
          </a:p>
          <a:p>
            <a:pPr>
              <a:buNone/>
            </a:pPr>
            <a:r>
              <a:rPr lang="nl-NL" dirty="0" smtClean="0">
                <a:hlinkClick r:id="rId10"/>
              </a:rPr>
              <a:t>http://www.youtube.com/watch?v=uAl2aLweRXw</a:t>
            </a:r>
            <a:endParaRPr lang="nl-NL" dirty="0" smtClean="0"/>
          </a:p>
          <a:p>
            <a:pPr>
              <a:buNone/>
            </a:pPr>
            <a:endParaRPr lang="nl-NL" dirty="0" smtClean="0"/>
          </a:p>
          <a:p>
            <a:pPr>
              <a:buNone/>
            </a:pPr>
            <a:r>
              <a:rPr lang="nl-NL" dirty="0" smtClean="0"/>
              <a:t>Gedrag in de trein !</a:t>
            </a:r>
          </a:p>
          <a:p>
            <a:pPr>
              <a:buNone/>
            </a:pPr>
            <a:r>
              <a:rPr lang="nl-NL" dirty="0" smtClean="0">
                <a:hlinkClick r:id="rId10"/>
              </a:rPr>
              <a:t>http://www.youtube.com/watch?v=uAl2aLweRXw</a:t>
            </a:r>
            <a:endParaRPr lang="nl-NL" dirty="0" smtClean="0"/>
          </a:p>
          <a:p>
            <a:pPr>
              <a:buNone/>
            </a:pPr>
            <a:endParaRPr lang="nl-NL" dirty="0" smtClean="0"/>
          </a:p>
          <a:p>
            <a:pPr>
              <a:buNone/>
            </a:pPr>
            <a:endParaRPr lang="nl-NL" dirty="0" smtClean="0"/>
          </a:p>
          <a:p>
            <a:pPr>
              <a:buNone/>
            </a:pPr>
            <a:endParaRPr lang="nl-NL" dirty="0" smtClean="0"/>
          </a:p>
          <a:p>
            <a:pPr>
              <a:buNone/>
            </a:pPr>
            <a:endParaRPr lang="nl-NL" dirty="0" smtClean="0"/>
          </a:p>
          <a:p>
            <a:pPr>
              <a:buNone/>
            </a:pPr>
            <a:endParaRPr lang="nl-NL" dirty="0" smtClean="0"/>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fontScale="77500" lnSpcReduction="20000"/>
          </a:bodyPr>
          <a:lstStyle/>
          <a:p>
            <a:r>
              <a:rPr lang="nl-NL" dirty="0" smtClean="0"/>
              <a:t>Bij elke manier belangrijk:</a:t>
            </a:r>
            <a:br>
              <a:rPr lang="nl-NL" dirty="0" smtClean="0"/>
            </a:br>
            <a:r>
              <a:rPr lang="nl-NL" dirty="0" smtClean="0"/>
              <a:t>- liefde</a:t>
            </a:r>
            <a:br>
              <a:rPr lang="nl-NL" dirty="0" smtClean="0"/>
            </a:br>
            <a:r>
              <a:rPr lang="nl-NL" dirty="0" smtClean="0"/>
              <a:t>- aandacht</a:t>
            </a:r>
            <a:br>
              <a:rPr lang="nl-NL" dirty="0" smtClean="0"/>
            </a:br>
            <a:r>
              <a:rPr lang="nl-NL" dirty="0" smtClean="0"/>
              <a:t>- veiligheid</a:t>
            </a:r>
            <a:br>
              <a:rPr lang="nl-NL" dirty="0" smtClean="0"/>
            </a:br>
            <a:r>
              <a:rPr lang="nl-NL" dirty="0" smtClean="0"/>
              <a:t>- geborgenheid</a:t>
            </a:r>
            <a:br>
              <a:rPr lang="nl-NL" dirty="0" smtClean="0"/>
            </a:br>
            <a:r>
              <a:rPr lang="nl-NL" dirty="0" smtClean="0"/>
              <a:t>- veiligheid</a:t>
            </a:r>
            <a:br>
              <a:rPr lang="nl-NL" dirty="0" smtClean="0"/>
            </a:br>
            <a:r>
              <a:rPr lang="nl-NL" dirty="0" smtClean="0"/>
              <a:t>- consequent gedrag (zelfde regels)</a:t>
            </a:r>
          </a:p>
          <a:p>
            <a:r>
              <a:rPr lang="nl-NL" dirty="0" smtClean="0"/>
              <a:t>Belangrijk omdat:</a:t>
            </a:r>
            <a:br>
              <a:rPr lang="nl-NL" dirty="0" smtClean="0"/>
            </a:br>
            <a:r>
              <a:rPr lang="nl-NL" dirty="0" smtClean="0"/>
              <a:t>- zelfvertrouwen wordt ontwikkeld, durft wereld te     ontdekken</a:t>
            </a:r>
            <a:br>
              <a:rPr lang="nl-NL" dirty="0" smtClean="0"/>
            </a:br>
            <a:r>
              <a:rPr lang="nl-NL" dirty="0" smtClean="0"/>
              <a:t>- betere lichamelijke, geestelijke en sociale ontwikkeling.</a:t>
            </a:r>
          </a:p>
          <a:p>
            <a:r>
              <a:rPr lang="nl-NL" dirty="0" smtClean="0"/>
              <a:t>Resultaat – een evenwichtige en zelfstandige volwassene</a:t>
            </a:r>
          </a:p>
          <a:p>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r>
              <a:rPr lang="nl-NL" dirty="0" smtClean="0"/>
              <a:t>Autoritaire opvoeding</a:t>
            </a:r>
          </a:p>
          <a:p>
            <a:endParaRPr lang="nl-NL" dirty="0" smtClean="0"/>
          </a:p>
          <a:p>
            <a:r>
              <a:rPr lang="nl-NL" dirty="0" smtClean="0"/>
              <a:t>Anti-autoritaire opvoeding</a:t>
            </a:r>
          </a:p>
          <a:p>
            <a:endParaRPr lang="nl-NL" dirty="0" smtClean="0"/>
          </a:p>
          <a:p>
            <a:r>
              <a:rPr lang="nl-NL" dirty="0" smtClean="0"/>
              <a:t>Democratische opvoeding </a:t>
            </a:r>
          </a:p>
          <a:p>
            <a:pPr>
              <a:buNone/>
            </a:pPr>
            <a:endParaRPr lang="nl-NL" dirty="0"/>
          </a:p>
        </p:txBody>
      </p:sp>
      <p:pic>
        <p:nvPicPr>
          <p:cNvPr id="7" name="Afbeelding 6" descr="opvoeding vroeger - slaan.bmp"/>
          <p:cNvPicPr>
            <a:picLocks noChangeAspect="1"/>
          </p:cNvPicPr>
          <p:nvPr/>
        </p:nvPicPr>
        <p:blipFill>
          <a:blip r:embed="rId8" cstate="print"/>
          <a:stretch>
            <a:fillRect/>
          </a:stretch>
        </p:blipFill>
        <p:spPr>
          <a:xfrm>
            <a:off x="5868144" y="1484784"/>
            <a:ext cx="2857500" cy="1524000"/>
          </a:xfrm>
          <a:prstGeom prst="rect">
            <a:avLst/>
          </a:prstGeom>
        </p:spPr>
      </p:pic>
      <p:pic>
        <p:nvPicPr>
          <p:cNvPr id="10" name="Afbeelding 9" descr="vanomamagalles.jpg"/>
          <p:cNvPicPr>
            <a:picLocks noChangeAspect="1"/>
          </p:cNvPicPr>
          <p:nvPr/>
        </p:nvPicPr>
        <p:blipFill>
          <a:blip r:embed="rId9" cstate="print"/>
          <a:stretch>
            <a:fillRect/>
          </a:stretch>
        </p:blipFill>
        <p:spPr>
          <a:xfrm>
            <a:off x="5868144" y="3212976"/>
            <a:ext cx="2995836" cy="3187059"/>
          </a:xfrm>
          <a:prstGeom prst="rect">
            <a:avLst/>
          </a:prstGeom>
        </p:spPr>
      </p:pic>
      <p:pic>
        <p:nvPicPr>
          <p:cNvPr id="12" name="Afbeelding 11" descr="GEZIN1.JPG"/>
          <p:cNvPicPr>
            <a:picLocks noChangeAspect="1"/>
          </p:cNvPicPr>
          <p:nvPr/>
        </p:nvPicPr>
        <p:blipFill>
          <a:blip r:embed="rId10" cstate="print"/>
          <a:stretch>
            <a:fillRect/>
          </a:stretch>
        </p:blipFill>
        <p:spPr>
          <a:xfrm>
            <a:off x="251520" y="4421249"/>
            <a:ext cx="2592288" cy="24367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normAutofit/>
          </a:bodyPr>
          <a:lstStyle/>
          <a:p>
            <a:pPr>
              <a:buNone/>
            </a:pPr>
            <a:r>
              <a:rPr lang="nl-NL" dirty="0" smtClean="0"/>
              <a:t>Ouders of opvoeders bepalen wat er </a:t>
            </a:r>
          </a:p>
          <a:p>
            <a:pPr>
              <a:buNone/>
            </a:pPr>
            <a:r>
              <a:rPr lang="nl-NL" dirty="0" smtClean="0"/>
              <a:t>gebeurt !</a:t>
            </a:r>
          </a:p>
          <a:p>
            <a:pPr>
              <a:buFont typeface="Wingdings" pitchFamily="2" charset="2"/>
              <a:buChar char="v"/>
            </a:pPr>
            <a:r>
              <a:rPr lang="nl-NL" dirty="0" smtClean="0"/>
              <a:t>Kind heeft niets te zeggen</a:t>
            </a:r>
          </a:p>
          <a:p>
            <a:pPr>
              <a:buFont typeface="Wingdings" pitchFamily="2" charset="2"/>
              <a:buChar char="v"/>
            </a:pPr>
            <a:r>
              <a:rPr lang="nl-NL" dirty="0" smtClean="0"/>
              <a:t>Kind hoeft niet na te denken</a:t>
            </a:r>
          </a:p>
          <a:p>
            <a:pPr>
              <a:buFont typeface="Wingdings" pitchFamily="2" charset="2"/>
              <a:buChar char="v"/>
            </a:pPr>
            <a:r>
              <a:rPr lang="nl-NL" dirty="0" smtClean="0"/>
              <a:t>Kind doet precies wat </a:t>
            </a:r>
          </a:p>
          <a:p>
            <a:pPr>
              <a:buNone/>
            </a:pPr>
            <a:r>
              <a:rPr lang="nl-NL" dirty="0" smtClean="0"/>
              <a:t>   de ouders zeggen</a:t>
            </a:r>
          </a:p>
          <a:p>
            <a:pPr>
              <a:buFont typeface="Wingdings" pitchFamily="2" charset="2"/>
              <a:buChar char="v"/>
            </a:pPr>
            <a:r>
              <a:rPr lang="nl-NL" dirty="0" smtClean="0"/>
              <a:t>Er is geen overleg</a:t>
            </a:r>
          </a:p>
          <a:p>
            <a:pPr>
              <a:buNone/>
            </a:pPr>
            <a:endParaRPr lang="nl-NL" dirty="0"/>
          </a:p>
        </p:txBody>
      </p:sp>
      <p:pic>
        <p:nvPicPr>
          <p:cNvPr id="11" name="Afbeelding 10" descr="autoritaire aanwijzing.jpg"/>
          <p:cNvPicPr>
            <a:picLocks noChangeAspect="1"/>
          </p:cNvPicPr>
          <p:nvPr/>
        </p:nvPicPr>
        <p:blipFill>
          <a:blip r:embed="rId8" cstate="print"/>
          <a:stretch>
            <a:fillRect/>
          </a:stretch>
        </p:blipFill>
        <p:spPr>
          <a:xfrm>
            <a:off x="5436096" y="3933056"/>
            <a:ext cx="3510917" cy="26713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p:txBody>
          <a:bodyPr/>
          <a:lstStyle/>
          <a:p>
            <a:pPr>
              <a:buNone/>
            </a:pPr>
            <a:r>
              <a:rPr lang="nl-NL" dirty="0" smtClean="0"/>
              <a:t>Gevolgen kunnen zijn:</a:t>
            </a:r>
          </a:p>
          <a:p>
            <a:r>
              <a:rPr lang="nl-NL" dirty="0" smtClean="0"/>
              <a:t>Onzekerheid bij het kind</a:t>
            </a:r>
          </a:p>
          <a:p>
            <a:r>
              <a:rPr lang="nl-NL" dirty="0" smtClean="0"/>
              <a:t>Afwachtende houding – doet uit zichzelf niets – nemen geen initiatief</a:t>
            </a:r>
          </a:p>
          <a:p>
            <a:r>
              <a:rPr lang="nl-NL" dirty="0" smtClean="0"/>
              <a:t>Kind leert niet om zelf verantwoordelijkheid te dragen – ontwikkelt soms weinig verantwoordelijkheidsgevoel.</a:t>
            </a:r>
          </a:p>
          <a:p>
            <a:pPr>
              <a:buNone/>
            </a:pP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inhoud 2"/>
          <p:cNvSpPr>
            <a:spLocks noGrp="1"/>
          </p:cNvSpPr>
          <p:nvPr>
            <p:ph idx="1"/>
          </p:nvPr>
        </p:nvSpPr>
        <p:spPr>
          <a:xfrm>
            <a:off x="457200" y="1600200"/>
            <a:ext cx="8229600" cy="4925144"/>
          </a:xfrm>
        </p:spPr>
        <p:txBody>
          <a:bodyPr>
            <a:normAutofit fontScale="85000" lnSpcReduction="10000"/>
          </a:bodyPr>
          <a:lstStyle/>
          <a:p>
            <a:pPr>
              <a:buNone/>
            </a:pPr>
            <a:r>
              <a:rPr lang="nl-NL" dirty="0" smtClean="0"/>
              <a:t>Ouders of opvoeders laten het kind helemaal vrij !</a:t>
            </a:r>
          </a:p>
          <a:p>
            <a:pPr>
              <a:buFont typeface="Wingdings" pitchFamily="2" charset="2"/>
              <a:buChar char="v"/>
            </a:pPr>
            <a:r>
              <a:rPr lang="nl-NL" dirty="0" smtClean="0"/>
              <a:t>Kind bepaalt alles.</a:t>
            </a:r>
          </a:p>
          <a:p>
            <a:pPr>
              <a:buFont typeface="Wingdings" pitchFamily="2" charset="2"/>
              <a:buChar char="v"/>
            </a:pPr>
            <a:r>
              <a:rPr lang="nl-NL" dirty="0" smtClean="0"/>
              <a:t>Opvoeders stellen geen regels, geven geen grenzen aan</a:t>
            </a:r>
          </a:p>
          <a:p>
            <a:pPr>
              <a:buFont typeface="Wingdings" pitchFamily="2" charset="2"/>
              <a:buChar char="v"/>
            </a:pPr>
            <a:r>
              <a:rPr lang="nl-NL" dirty="0" smtClean="0"/>
              <a:t>Kind kan zijn eigen gang gaan.</a:t>
            </a:r>
          </a:p>
          <a:p>
            <a:pPr>
              <a:buFont typeface="Wingdings" pitchFamily="2" charset="2"/>
              <a:buChar char="v"/>
            </a:pPr>
            <a:r>
              <a:rPr lang="nl-NL" dirty="0" smtClean="0"/>
              <a:t>Kind kan zich vrij ontplooien</a:t>
            </a:r>
          </a:p>
          <a:p>
            <a:pPr>
              <a:buFont typeface="Wingdings" pitchFamily="2" charset="2"/>
              <a:buChar char="v"/>
            </a:pPr>
            <a:r>
              <a:rPr lang="nl-NL" dirty="0" smtClean="0"/>
              <a:t>Geen beperkingen en geen verantwoordelijkheden.</a:t>
            </a:r>
          </a:p>
          <a:p>
            <a:pPr>
              <a:buNone/>
            </a:pPr>
            <a:endParaRPr lang="nl-NL" dirty="0" smtClean="0"/>
          </a:p>
          <a:p>
            <a:pPr>
              <a:buNone/>
            </a:pPr>
            <a:r>
              <a:rPr lang="nl-NL" dirty="0" smtClean="0"/>
              <a:t>Ander woord voor anti-autoritair = laisser-faire is laat maar gaan – laat maar waaien !</a:t>
            </a:r>
          </a:p>
          <a:p>
            <a:pPr>
              <a:buNone/>
            </a:pPr>
            <a:endParaRPr lang="nl-NL" dirty="0" smtClean="0"/>
          </a:p>
          <a:p>
            <a:pPr>
              <a:buNone/>
            </a:pPr>
            <a:endParaRPr lang="nl-NL" dirty="0" smtClean="0"/>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1603</Words>
  <Application>Microsoft Office PowerPoint</Application>
  <PresentationFormat>Diavoorstelling (4:3)</PresentationFormat>
  <Paragraphs>248</Paragraphs>
  <Slides>28</Slides>
  <Notes>28</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Opvoeden !</dc:title>
  <dc:creator>G.v.Bruggen</dc:creator>
  <cp:lastModifiedBy>G.v.Bruggen</cp:lastModifiedBy>
  <cp:revision>68</cp:revision>
  <dcterms:created xsi:type="dcterms:W3CDTF">2011-01-29T16:59:23Z</dcterms:created>
  <dcterms:modified xsi:type="dcterms:W3CDTF">2012-02-07T06:03:42Z</dcterms:modified>
</cp:coreProperties>
</file>